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57" r:id="rId3"/>
    <p:sldId id="258" r:id="rId4"/>
    <p:sldId id="259" r:id="rId5"/>
    <p:sldId id="261" r:id="rId6"/>
    <p:sldId id="262" r:id="rId7"/>
    <p:sldId id="263" r:id="rId8"/>
    <p:sldId id="264" r:id="rId9"/>
    <p:sldId id="260" r:id="rId10"/>
    <p:sldId id="265" r:id="rId11"/>
    <p:sldId id="267" r:id="rId12"/>
    <p:sldId id="268" r:id="rId13"/>
    <p:sldId id="269" r:id="rId14"/>
    <p:sldId id="270" r:id="rId15"/>
    <p:sldId id="271"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012E5B-BBCC-4E25-9C43-EE059DDFFA20}" v="6" dt="2021-11-29T05:14:21.384"/>
    <p1510:client id="{6CDD05F8-8248-44CE-A18F-1FAE4E2F64BB}" v="141" dt="2021-11-28T08:00:49.102"/>
    <p1510:client id="{AFB5F7E9-C9B4-40F6-A4B7-3931BD4899F5}" v="1957" dt="2021-11-28T12:14:29.686"/>
    <p1510:client id="{BEA0F334-DE2A-4E78-AF4E-DE35DC6711ED}" v="162" dt="2021-11-29T05:03:17.301"/>
    <p1510:client id="{E15C7F60-010F-46BC-87D1-CD8485DCF4FD}" v="41" dt="2021-11-28T12:23:04.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60" autoAdjust="0"/>
    <p:restoredTop sz="94660"/>
  </p:normalViewPr>
  <p:slideViewPr>
    <p:cSldViewPr snapToGrid="0">
      <p:cViewPr varScale="1">
        <p:scale>
          <a:sx n="77" d="100"/>
          <a:sy n="77" d="100"/>
        </p:scale>
        <p:origin x="8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varshini R" userId="e4de2f1548949c10" providerId="Windows Live" clId="Web-{E15C7F60-010F-46BC-87D1-CD8485DCF4FD}"/>
    <pc:docChg chg="modSld">
      <pc:chgData name="Madhuvarshini R" userId="e4de2f1548949c10" providerId="Windows Live" clId="Web-{E15C7F60-010F-46BC-87D1-CD8485DCF4FD}" dt="2021-11-28T12:23:14.537" v="45"/>
      <pc:docMkLst>
        <pc:docMk/>
      </pc:docMkLst>
      <pc:sldChg chg="addSp delSp modSp addAnim">
        <pc:chgData name="Madhuvarshini R" userId="e4de2f1548949c10" providerId="Windows Live" clId="Web-{E15C7F60-010F-46BC-87D1-CD8485DCF4FD}" dt="2021-11-28T12:23:14.537" v="45"/>
        <pc:sldMkLst>
          <pc:docMk/>
          <pc:sldMk cId="898203891" sldId="269"/>
        </pc:sldMkLst>
        <pc:spChg chg="mod">
          <ac:chgData name="Madhuvarshini R" userId="e4de2f1548949c10" providerId="Windows Live" clId="Web-{E15C7F60-010F-46BC-87D1-CD8485DCF4FD}" dt="2021-11-28T12:23:14.537" v="45"/>
          <ac:spMkLst>
            <pc:docMk/>
            <pc:sldMk cId="898203891" sldId="269"/>
            <ac:spMk id="2" creationId="{5EB70D4C-0442-49D7-8D3B-224E266928DC}"/>
          </ac:spMkLst>
        </pc:spChg>
        <pc:spChg chg="mod">
          <ac:chgData name="Madhuvarshini R" userId="e4de2f1548949c10" providerId="Windows Live" clId="Web-{E15C7F60-010F-46BC-87D1-CD8485DCF4FD}" dt="2021-11-28T12:23:14.537" v="45"/>
          <ac:spMkLst>
            <pc:docMk/>
            <pc:sldMk cId="898203891" sldId="269"/>
            <ac:spMk id="3" creationId="{DB07292B-4A33-46A2-B800-C943E33F2ADF}"/>
          </ac:spMkLst>
        </pc:spChg>
        <pc:spChg chg="del">
          <ac:chgData name="Madhuvarshini R" userId="e4de2f1548949c10" providerId="Windows Live" clId="Web-{E15C7F60-010F-46BC-87D1-CD8485DCF4FD}" dt="2021-11-28T12:21:17.551" v="27"/>
          <ac:spMkLst>
            <pc:docMk/>
            <pc:sldMk cId="898203891" sldId="269"/>
            <ac:spMk id="92" creationId="{19F9BF86-FE94-4517-B97D-026C7515E589}"/>
          </ac:spMkLst>
        </pc:spChg>
        <pc:spChg chg="del">
          <ac:chgData name="Madhuvarshini R" userId="e4de2f1548949c10" providerId="Windows Live" clId="Web-{E15C7F60-010F-46BC-87D1-CD8485DCF4FD}" dt="2021-11-28T12:21:17.551" v="27"/>
          <ac:spMkLst>
            <pc:docMk/>
            <pc:sldMk cId="898203891" sldId="269"/>
            <ac:spMk id="93" creationId="{F8B2ECD5-47B1-47AD-AC9D-045064631A65}"/>
          </ac:spMkLst>
        </pc:spChg>
        <pc:spChg chg="add del">
          <ac:chgData name="Madhuvarshini R" userId="e4de2f1548949c10" providerId="Windows Live" clId="Web-{E15C7F60-010F-46BC-87D1-CD8485DCF4FD}" dt="2021-11-28T12:23:14.537" v="45"/>
          <ac:spMkLst>
            <pc:docMk/>
            <pc:sldMk cId="898203891" sldId="269"/>
            <ac:spMk id="96" creationId="{DE1F4381-ECC1-467E-9196-F560213AF3F6}"/>
          </ac:spMkLst>
        </pc:spChg>
        <pc:spChg chg="add del">
          <ac:chgData name="Madhuvarshini R" userId="e4de2f1548949c10" providerId="Windows Live" clId="Web-{E15C7F60-010F-46BC-87D1-CD8485DCF4FD}" dt="2021-11-28T12:23:14.537" v="45"/>
          <ac:spMkLst>
            <pc:docMk/>
            <pc:sldMk cId="898203891" sldId="269"/>
            <ac:spMk id="98" creationId="{19F9BF86-FE94-4517-B97D-026C7515E589}"/>
          </ac:spMkLst>
        </pc:spChg>
        <pc:spChg chg="add">
          <ac:chgData name="Madhuvarshini R" userId="e4de2f1548949c10" providerId="Windows Live" clId="Web-{E15C7F60-010F-46BC-87D1-CD8485DCF4FD}" dt="2021-11-28T12:23:14.537" v="45"/>
          <ac:spMkLst>
            <pc:docMk/>
            <pc:sldMk cId="898203891" sldId="269"/>
            <ac:spMk id="108" creationId="{46B9231A-B34B-4A29-A6AC-532E1EE81575}"/>
          </ac:spMkLst>
        </pc:spChg>
        <pc:spChg chg="add">
          <ac:chgData name="Madhuvarshini R" userId="e4de2f1548949c10" providerId="Windows Live" clId="Web-{E15C7F60-010F-46BC-87D1-CD8485DCF4FD}" dt="2021-11-28T12:23:14.537" v="45"/>
          <ac:spMkLst>
            <pc:docMk/>
            <pc:sldMk cId="898203891" sldId="269"/>
            <ac:spMk id="110" creationId="{19F9BF86-FE94-4517-B97D-026C7515E589}"/>
          </ac:spMkLst>
        </pc:spChg>
        <pc:picChg chg="del">
          <ac:chgData name="Madhuvarshini R" userId="e4de2f1548949c10" providerId="Windows Live" clId="Web-{E15C7F60-010F-46BC-87D1-CD8485DCF4FD}" dt="2021-11-28T12:20:26.175" v="25"/>
          <ac:picMkLst>
            <pc:docMk/>
            <pc:sldMk cId="898203891" sldId="269"/>
            <ac:picMk id="4" creationId="{B405682B-C8E9-4A6E-8FBB-7011C9E28CD9}"/>
          </ac:picMkLst>
        </pc:picChg>
        <pc:picChg chg="add del mod ord">
          <ac:chgData name="Madhuvarshini R" userId="e4de2f1548949c10" providerId="Windows Live" clId="Web-{E15C7F60-010F-46BC-87D1-CD8485DCF4FD}" dt="2021-11-28T12:22:38.208" v="43"/>
          <ac:picMkLst>
            <pc:docMk/>
            <pc:sldMk cId="898203891" sldId="269"/>
            <ac:picMk id="5" creationId="{9D0ECBDA-D38A-4DC3-A923-CCA112CA1387}"/>
          </ac:picMkLst>
        </pc:picChg>
        <pc:picChg chg="add mod ord">
          <ac:chgData name="Madhuvarshini R" userId="e4de2f1548949c10" providerId="Windows Live" clId="Web-{E15C7F60-010F-46BC-87D1-CD8485DCF4FD}" dt="2021-11-28T12:23:14.537" v="45"/>
          <ac:picMkLst>
            <pc:docMk/>
            <pc:sldMk cId="898203891" sldId="269"/>
            <ac:picMk id="6" creationId="{2CF96F58-FE7C-4CCE-AD42-45F57ADAAFCD}"/>
          </ac:picMkLst>
        </pc:picChg>
        <pc:cxnChg chg="del">
          <ac:chgData name="Madhuvarshini R" userId="e4de2f1548949c10" providerId="Windows Live" clId="Web-{E15C7F60-010F-46BC-87D1-CD8485DCF4FD}" dt="2021-11-28T12:21:17.551" v="27"/>
          <ac:cxnSpMkLst>
            <pc:docMk/>
            <pc:sldMk cId="898203891" sldId="269"/>
            <ac:cxnSpMk id="94" creationId="{F0CE0765-E93C-4D37-9D5F-D464EFB10FA7}"/>
          </ac:cxnSpMkLst>
        </pc:cxnChg>
        <pc:cxnChg chg="add del">
          <ac:chgData name="Madhuvarshini R" userId="e4de2f1548949c10" providerId="Windows Live" clId="Web-{E15C7F60-010F-46BC-87D1-CD8485DCF4FD}" dt="2021-11-28T12:23:14.537" v="45"/>
          <ac:cxnSpMkLst>
            <pc:docMk/>
            <pc:sldMk cId="898203891" sldId="269"/>
            <ac:cxnSpMk id="103" creationId="{F0CE0765-E93C-4D37-9D5F-D464EFB10FA7}"/>
          </ac:cxnSpMkLst>
        </pc:cxnChg>
        <pc:cxnChg chg="add">
          <ac:chgData name="Madhuvarshini R" userId="e4de2f1548949c10" providerId="Windows Live" clId="Web-{E15C7F60-010F-46BC-87D1-CD8485DCF4FD}" dt="2021-11-28T12:23:14.537" v="45"/>
          <ac:cxnSpMkLst>
            <pc:docMk/>
            <pc:sldMk cId="898203891" sldId="269"/>
            <ac:cxnSpMk id="112" creationId="{F0CE0765-E93C-4D37-9D5F-D464EFB10FA7}"/>
          </ac:cxnSpMkLst>
        </pc:cxnChg>
      </pc:sldChg>
      <pc:sldChg chg="addSp delSp modSp">
        <pc:chgData name="Madhuvarshini R" userId="e4de2f1548949c10" providerId="Windows Live" clId="Web-{E15C7F60-010F-46BC-87D1-CD8485DCF4FD}" dt="2021-11-28T12:20:13.831" v="24" actId="14100"/>
        <pc:sldMkLst>
          <pc:docMk/>
          <pc:sldMk cId="2215297278" sldId="271"/>
        </pc:sldMkLst>
        <pc:spChg chg="mod">
          <ac:chgData name="Madhuvarshini R" userId="e4de2f1548949c10" providerId="Windows Live" clId="Web-{E15C7F60-010F-46BC-87D1-CD8485DCF4FD}" dt="2021-11-28T12:19:46.065" v="18" actId="14100"/>
          <ac:spMkLst>
            <pc:docMk/>
            <pc:sldMk cId="2215297278" sldId="271"/>
            <ac:spMk id="2" creationId="{5EB70D4C-0442-49D7-8D3B-224E266928DC}"/>
          </ac:spMkLst>
        </pc:spChg>
        <pc:spChg chg="mod">
          <ac:chgData name="Madhuvarshini R" userId="e4de2f1548949c10" providerId="Windows Live" clId="Web-{E15C7F60-010F-46BC-87D1-CD8485DCF4FD}" dt="2021-11-28T12:20:13.831" v="24" actId="14100"/>
          <ac:spMkLst>
            <pc:docMk/>
            <pc:sldMk cId="2215297278" sldId="271"/>
            <ac:spMk id="3" creationId="{DB07292B-4A33-46A2-B800-C943E33F2ADF}"/>
          </ac:spMkLst>
        </pc:spChg>
        <pc:spChg chg="del">
          <ac:chgData name="Madhuvarshini R" userId="e4de2f1548949c10" providerId="Windows Live" clId="Web-{E15C7F60-010F-46BC-87D1-CD8485DCF4FD}" dt="2021-11-28T12:17:41.422" v="0"/>
          <ac:spMkLst>
            <pc:docMk/>
            <pc:sldMk cId="2215297278" sldId="271"/>
            <ac:spMk id="108" creationId="{19F9BF86-FE94-4517-B97D-026C7515E589}"/>
          </ac:spMkLst>
        </pc:spChg>
        <pc:spChg chg="add del">
          <ac:chgData name="Madhuvarshini R" userId="e4de2f1548949c10" providerId="Windows Live" clId="Web-{E15C7F60-010F-46BC-87D1-CD8485DCF4FD}" dt="2021-11-28T12:19:01.673" v="11"/>
          <ac:spMkLst>
            <pc:docMk/>
            <pc:sldMk cId="2215297278" sldId="271"/>
            <ac:spMk id="115" creationId="{19F9BF86-FE94-4517-B97D-026C7515E589}"/>
          </ac:spMkLst>
        </pc:spChg>
        <pc:spChg chg="add del">
          <ac:chgData name="Madhuvarshini R" userId="e4de2f1548949c10" providerId="Windows Live" clId="Web-{E15C7F60-010F-46BC-87D1-CD8485DCF4FD}" dt="2021-11-28T12:19:27.361" v="14"/>
          <ac:spMkLst>
            <pc:docMk/>
            <pc:sldMk cId="2215297278" sldId="271"/>
            <ac:spMk id="122" creationId="{19F9BF86-FE94-4517-B97D-026C7515E589}"/>
          </ac:spMkLst>
        </pc:spChg>
        <pc:spChg chg="add">
          <ac:chgData name="Madhuvarshini R" userId="e4de2f1548949c10" providerId="Windows Live" clId="Web-{E15C7F60-010F-46BC-87D1-CD8485DCF4FD}" dt="2021-11-28T12:19:27.361" v="14"/>
          <ac:spMkLst>
            <pc:docMk/>
            <pc:sldMk cId="2215297278" sldId="271"/>
            <ac:spMk id="129" creationId="{19F9BF86-FE94-4517-B97D-026C7515E589}"/>
          </ac:spMkLst>
        </pc:spChg>
        <pc:picChg chg="mod">
          <ac:chgData name="Madhuvarshini R" userId="e4de2f1548949c10" providerId="Windows Live" clId="Web-{E15C7F60-010F-46BC-87D1-CD8485DCF4FD}" dt="2021-11-28T12:19:27.361" v="14"/>
          <ac:picMkLst>
            <pc:docMk/>
            <pc:sldMk cId="2215297278" sldId="271"/>
            <ac:picMk id="7" creationId="{614DD306-66E1-4BE3-9B30-DB23740F7322}"/>
          </ac:picMkLst>
        </pc:picChg>
        <pc:cxnChg chg="del">
          <ac:chgData name="Madhuvarshini R" userId="e4de2f1548949c10" providerId="Windows Live" clId="Web-{E15C7F60-010F-46BC-87D1-CD8485DCF4FD}" dt="2021-11-28T12:17:41.422" v="0"/>
          <ac:cxnSpMkLst>
            <pc:docMk/>
            <pc:sldMk cId="2215297278" sldId="271"/>
            <ac:cxnSpMk id="110" creationId="{59D7B6BE-A4E0-4483-BEC5-493AC3E5D2AD}"/>
          </ac:cxnSpMkLst>
        </pc:cxnChg>
        <pc:cxnChg chg="add del">
          <ac:chgData name="Madhuvarshini R" userId="e4de2f1548949c10" providerId="Windows Live" clId="Web-{E15C7F60-010F-46BC-87D1-CD8485DCF4FD}" dt="2021-11-28T12:19:01.673" v="11"/>
          <ac:cxnSpMkLst>
            <pc:docMk/>
            <pc:sldMk cId="2215297278" sldId="271"/>
            <ac:cxnSpMk id="117" creationId="{FAF65AF0-22AD-4C8A-AFCF-FE0FBEA0AB14}"/>
          </ac:cxnSpMkLst>
        </pc:cxnChg>
        <pc:cxnChg chg="add del">
          <ac:chgData name="Madhuvarshini R" userId="e4de2f1548949c10" providerId="Windows Live" clId="Web-{E15C7F60-010F-46BC-87D1-CD8485DCF4FD}" dt="2021-11-28T12:19:27.361" v="14"/>
          <ac:cxnSpMkLst>
            <pc:docMk/>
            <pc:sldMk cId="2215297278" sldId="271"/>
            <ac:cxnSpMk id="124" creationId="{59D7B6BE-A4E0-4483-BEC5-493AC3E5D2AD}"/>
          </ac:cxnSpMkLst>
        </pc:cxnChg>
        <pc:cxnChg chg="add">
          <ac:chgData name="Madhuvarshini R" userId="e4de2f1548949c10" providerId="Windows Live" clId="Web-{E15C7F60-010F-46BC-87D1-CD8485DCF4FD}" dt="2021-11-28T12:19:27.361" v="14"/>
          <ac:cxnSpMkLst>
            <pc:docMk/>
            <pc:sldMk cId="2215297278" sldId="271"/>
            <ac:cxnSpMk id="131" creationId="{8CED01B4-40F2-4CAE-8062-1D4CE8454C35}"/>
          </ac:cxnSpMkLst>
        </pc:cxnChg>
      </pc:sldChg>
    </pc:docChg>
  </pc:docChgLst>
  <pc:docChgLst>
    <pc:chgData name="Madhuvarshini R" userId="e4de2f1548949c10" providerId="Windows Live" clId="Web-{AFB5F7E9-C9B4-40F6-A4B7-3931BD4899F5}"/>
    <pc:docChg chg="addSld delSld modSld sldOrd modMainMaster">
      <pc:chgData name="Madhuvarshini R" userId="e4de2f1548949c10" providerId="Windows Live" clId="Web-{AFB5F7E9-C9B4-40F6-A4B7-3931BD4899F5}" dt="2021-11-28T12:14:40.233" v="1965"/>
      <pc:docMkLst>
        <pc:docMk/>
      </pc:docMkLst>
      <pc:sldChg chg="mod">
        <pc:chgData name="Madhuvarshini R" userId="e4de2f1548949c10" providerId="Windows Live" clId="Web-{AFB5F7E9-C9B4-40F6-A4B7-3931BD4899F5}" dt="2021-11-28T08:34:24.167" v="628"/>
        <pc:sldMkLst>
          <pc:docMk/>
          <pc:sldMk cId="109857222" sldId="256"/>
        </pc:sldMkLst>
      </pc:sldChg>
      <pc:sldChg chg="addSp delSp modSp new mod setBg addAnim">
        <pc:chgData name="Madhuvarshini R" userId="e4de2f1548949c10" providerId="Windows Live" clId="Web-{AFB5F7E9-C9B4-40F6-A4B7-3931BD4899F5}" dt="2021-11-28T08:34:24.167" v="628"/>
        <pc:sldMkLst>
          <pc:docMk/>
          <pc:sldMk cId="2264301635" sldId="257"/>
        </pc:sldMkLst>
        <pc:spChg chg="mod">
          <ac:chgData name="Madhuvarshini R" userId="e4de2f1548949c10" providerId="Windows Live" clId="Web-{AFB5F7E9-C9B4-40F6-A4B7-3931BD4899F5}" dt="2021-11-28T08:08:35.717" v="92" actId="14100"/>
          <ac:spMkLst>
            <pc:docMk/>
            <pc:sldMk cId="2264301635" sldId="257"/>
            <ac:spMk id="2" creationId="{C31B7612-27F4-4AF2-9A60-8387F697C104}"/>
          </ac:spMkLst>
        </pc:spChg>
        <pc:spChg chg="mod">
          <ac:chgData name="Madhuvarshini R" userId="e4de2f1548949c10" providerId="Windows Live" clId="Web-{AFB5F7E9-C9B4-40F6-A4B7-3931BD4899F5}" dt="2021-11-28T08:22:26.659" v="231" actId="14100"/>
          <ac:spMkLst>
            <pc:docMk/>
            <pc:sldMk cId="2264301635" sldId="257"/>
            <ac:spMk id="3" creationId="{D0897BBD-7A58-45F0-BCFF-D6705C827434}"/>
          </ac:spMkLst>
        </pc:spChg>
        <pc:spChg chg="add del">
          <ac:chgData name="Madhuvarshini R" userId="e4de2f1548949c10" providerId="Windows Live" clId="Web-{AFB5F7E9-C9B4-40F6-A4B7-3931BD4899F5}" dt="2021-11-28T08:06:47.367" v="34"/>
          <ac:spMkLst>
            <pc:docMk/>
            <pc:sldMk cId="2264301635" sldId="257"/>
            <ac:spMk id="9" creationId="{19F9BF86-FE94-4517-B97D-026C7515E589}"/>
          </ac:spMkLst>
        </pc:spChg>
        <pc:spChg chg="add del">
          <ac:chgData name="Madhuvarshini R" userId="e4de2f1548949c10" providerId="Windows Live" clId="Web-{AFB5F7E9-C9B4-40F6-A4B7-3931BD4899F5}" dt="2021-11-28T08:06:47.367" v="34"/>
          <ac:spMkLst>
            <pc:docMk/>
            <pc:sldMk cId="2264301635" sldId="257"/>
            <ac:spMk id="11" creationId="{9E9D00D9-C4F5-471E-BE2C-126CB112A6BD}"/>
          </ac:spMkLst>
        </pc:spChg>
        <pc:spChg chg="add del">
          <ac:chgData name="Madhuvarshini R" userId="e4de2f1548949c10" providerId="Windows Live" clId="Web-{AFB5F7E9-C9B4-40F6-A4B7-3931BD4899F5}" dt="2021-11-28T08:06:59.806" v="38"/>
          <ac:spMkLst>
            <pc:docMk/>
            <pc:sldMk cId="2264301635" sldId="257"/>
            <ac:spMk id="18" creationId="{59A9681A-2486-4655-A876-E26402CA2EF6}"/>
          </ac:spMkLst>
        </pc:spChg>
        <pc:spChg chg="add del">
          <ac:chgData name="Madhuvarshini R" userId="e4de2f1548949c10" providerId="Windows Live" clId="Web-{AFB5F7E9-C9B4-40F6-A4B7-3931BD4899F5}" dt="2021-11-28T08:06:59.806" v="38"/>
          <ac:spMkLst>
            <pc:docMk/>
            <pc:sldMk cId="2264301635" sldId="257"/>
            <ac:spMk id="20" creationId="{C9BB6818-31C2-4340-98F8-64FF7F46A414}"/>
          </ac:spMkLst>
        </pc:spChg>
        <pc:spChg chg="add">
          <ac:chgData name="Madhuvarshini R" userId="e4de2f1548949c10" providerId="Windows Live" clId="Web-{AFB5F7E9-C9B4-40F6-A4B7-3931BD4899F5}" dt="2021-11-28T08:06:59.806" v="38"/>
          <ac:spMkLst>
            <pc:docMk/>
            <pc:sldMk cId="2264301635" sldId="257"/>
            <ac:spMk id="27" creationId="{DE1F4381-ECC1-467E-9196-F560213AF3F6}"/>
          </ac:spMkLst>
        </pc:spChg>
        <pc:spChg chg="add">
          <ac:chgData name="Madhuvarshini R" userId="e4de2f1548949c10" providerId="Windows Live" clId="Web-{AFB5F7E9-C9B4-40F6-A4B7-3931BD4899F5}" dt="2021-11-28T08:06:59.806" v="38"/>
          <ac:spMkLst>
            <pc:docMk/>
            <pc:sldMk cId="2264301635" sldId="257"/>
            <ac:spMk id="29" creationId="{19F9BF86-FE94-4517-B97D-026C7515E589}"/>
          </ac:spMkLst>
        </pc:spChg>
        <pc:picChg chg="add mod ord">
          <ac:chgData name="Madhuvarshini R" userId="e4de2f1548949c10" providerId="Windows Live" clId="Web-{AFB5F7E9-C9B4-40F6-A4B7-3931BD4899F5}" dt="2021-11-28T08:07:32.073" v="45" actId="1076"/>
          <ac:picMkLst>
            <pc:docMk/>
            <pc:sldMk cId="2264301635" sldId="257"/>
            <ac:picMk id="4" creationId="{8CECA944-CA6B-455E-BB92-F7BC793468D1}"/>
          </ac:picMkLst>
        </pc:picChg>
        <pc:cxnChg chg="add del">
          <ac:chgData name="Madhuvarshini R" userId="e4de2f1548949c10" providerId="Windows Live" clId="Web-{AFB5F7E9-C9B4-40F6-A4B7-3931BD4899F5}" dt="2021-11-28T08:06:47.367" v="34"/>
          <ac:cxnSpMkLst>
            <pc:docMk/>
            <pc:sldMk cId="2264301635" sldId="257"/>
            <ac:cxnSpMk id="13" creationId="{97CC2FE6-3AD0-4131-B4BC-1F4D65E25E13}"/>
          </ac:cxnSpMkLst>
        </pc:cxnChg>
        <pc:cxnChg chg="add del">
          <ac:chgData name="Madhuvarshini R" userId="e4de2f1548949c10" providerId="Windows Live" clId="Web-{AFB5F7E9-C9B4-40F6-A4B7-3931BD4899F5}" dt="2021-11-28T08:06:59.806" v="38"/>
          <ac:cxnSpMkLst>
            <pc:docMk/>
            <pc:sldMk cId="2264301635" sldId="257"/>
            <ac:cxnSpMk id="22" creationId="{F0CE0765-E93C-4D37-9D5F-D464EFB10FA7}"/>
          </ac:cxnSpMkLst>
        </pc:cxnChg>
        <pc:cxnChg chg="add">
          <ac:chgData name="Madhuvarshini R" userId="e4de2f1548949c10" providerId="Windows Live" clId="Web-{AFB5F7E9-C9B4-40F6-A4B7-3931BD4899F5}" dt="2021-11-28T08:06:59.806" v="38"/>
          <ac:cxnSpMkLst>
            <pc:docMk/>
            <pc:sldMk cId="2264301635" sldId="257"/>
            <ac:cxnSpMk id="31" creationId="{F0CE0765-E93C-4D37-9D5F-D464EFB10FA7}"/>
          </ac:cxnSpMkLst>
        </pc:cxnChg>
      </pc:sldChg>
      <pc:sldChg chg="addSp delSp modSp new mod setBg addAnim delAnim">
        <pc:chgData name="Madhuvarshini R" userId="e4de2f1548949c10" providerId="Windows Live" clId="Web-{AFB5F7E9-C9B4-40F6-A4B7-3931BD4899F5}" dt="2021-11-28T08:34:24.167" v="628"/>
        <pc:sldMkLst>
          <pc:docMk/>
          <pc:sldMk cId="1510056466" sldId="258"/>
        </pc:sldMkLst>
        <pc:spChg chg="mod">
          <ac:chgData name="Madhuvarshini R" userId="e4de2f1548949c10" providerId="Windows Live" clId="Web-{AFB5F7E9-C9B4-40F6-A4B7-3931BD4899F5}" dt="2021-11-28T08:19:16.503" v="178" actId="1076"/>
          <ac:spMkLst>
            <pc:docMk/>
            <pc:sldMk cId="1510056466" sldId="258"/>
            <ac:spMk id="2" creationId="{712D97A1-8947-42A5-8B32-62C09C7AF1BA}"/>
          </ac:spMkLst>
        </pc:spChg>
        <pc:spChg chg="mod">
          <ac:chgData name="Madhuvarshini R" userId="e4de2f1548949c10" providerId="Windows Live" clId="Web-{AFB5F7E9-C9B4-40F6-A4B7-3931BD4899F5}" dt="2021-11-28T08:20:19.714" v="201" actId="1076"/>
          <ac:spMkLst>
            <pc:docMk/>
            <pc:sldMk cId="1510056466" sldId="258"/>
            <ac:spMk id="3" creationId="{98C251E9-4EE3-4DB1-B5BB-B8AC3EA5DC2C}"/>
          </ac:spMkLst>
        </pc:spChg>
        <pc:spChg chg="add del">
          <ac:chgData name="Madhuvarshini R" userId="e4de2f1548949c10" providerId="Windows Live" clId="Web-{AFB5F7E9-C9B4-40F6-A4B7-3931BD4899F5}" dt="2021-11-28T08:18:57.658" v="174"/>
          <ac:spMkLst>
            <pc:docMk/>
            <pc:sldMk cId="1510056466" sldId="258"/>
            <ac:spMk id="6" creationId="{59A9681A-2486-4655-A876-E26402CA2EF6}"/>
          </ac:spMkLst>
        </pc:spChg>
        <pc:spChg chg="add del">
          <ac:chgData name="Madhuvarshini R" userId="e4de2f1548949c10" providerId="Windows Live" clId="Web-{AFB5F7E9-C9B4-40F6-A4B7-3931BD4899F5}" dt="2021-11-28T08:18:57.658" v="174"/>
          <ac:spMkLst>
            <pc:docMk/>
            <pc:sldMk cId="1510056466" sldId="258"/>
            <ac:spMk id="7" creationId="{C9BB6818-31C2-4340-98F8-64FF7F46A414}"/>
          </ac:spMkLst>
        </pc:spChg>
        <pc:spChg chg="add del">
          <ac:chgData name="Madhuvarshini R" userId="e4de2f1548949c10" providerId="Windows Live" clId="Web-{AFB5F7E9-C9B4-40F6-A4B7-3931BD4899F5}" dt="2021-11-28T08:13:08.592" v="106"/>
          <ac:spMkLst>
            <pc:docMk/>
            <pc:sldMk cId="1510056466" sldId="258"/>
            <ac:spMk id="9" creationId="{59A9681A-2486-4655-A876-E26402CA2EF6}"/>
          </ac:spMkLst>
        </pc:spChg>
        <pc:spChg chg="add del">
          <ac:chgData name="Madhuvarshini R" userId="e4de2f1548949c10" providerId="Windows Live" clId="Web-{AFB5F7E9-C9B4-40F6-A4B7-3931BD4899F5}" dt="2021-11-28T08:18:46.533" v="171"/>
          <ac:spMkLst>
            <pc:docMk/>
            <pc:sldMk cId="1510056466" sldId="258"/>
            <ac:spMk id="10" creationId="{46B9231A-B34B-4A29-A6AC-532E1EE81575}"/>
          </ac:spMkLst>
        </pc:spChg>
        <pc:spChg chg="add del">
          <ac:chgData name="Madhuvarshini R" userId="e4de2f1548949c10" providerId="Windows Live" clId="Web-{AFB5F7E9-C9B4-40F6-A4B7-3931BD4899F5}" dt="2021-11-28T08:13:08.592" v="106"/>
          <ac:spMkLst>
            <pc:docMk/>
            <pc:sldMk cId="1510056466" sldId="258"/>
            <ac:spMk id="11" creationId="{C9BB6818-31C2-4340-98F8-64FF7F46A414}"/>
          </ac:spMkLst>
        </pc:spChg>
        <pc:spChg chg="add del">
          <ac:chgData name="Madhuvarshini R" userId="e4de2f1548949c10" providerId="Windows Live" clId="Web-{AFB5F7E9-C9B4-40F6-A4B7-3931BD4899F5}" dt="2021-11-28T08:18:57.643" v="173"/>
          <ac:spMkLst>
            <pc:docMk/>
            <pc:sldMk cId="1510056466" sldId="258"/>
            <ac:spMk id="14" creationId="{063F27BC-7079-4FF7-8F7C-ABC82FA3C247}"/>
          </ac:spMkLst>
        </pc:spChg>
        <pc:spChg chg="add del">
          <ac:chgData name="Madhuvarshini R" userId="e4de2f1548949c10" providerId="Windows Live" clId="Web-{AFB5F7E9-C9B4-40F6-A4B7-3931BD4899F5}" dt="2021-11-28T08:18:46.533" v="171"/>
          <ac:spMkLst>
            <pc:docMk/>
            <pc:sldMk cId="1510056466" sldId="258"/>
            <ac:spMk id="15" creationId="{19F9BF86-FE94-4517-B97D-026C7515E589}"/>
          </ac:spMkLst>
        </pc:spChg>
        <pc:spChg chg="add del">
          <ac:chgData name="Madhuvarshini R" userId="e4de2f1548949c10" providerId="Windows Live" clId="Web-{AFB5F7E9-C9B4-40F6-A4B7-3931BD4899F5}" dt="2021-11-28T08:18:57.643" v="173"/>
          <ac:spMkLst>
            <pc:docMk/>
            <pc:sldMk cId="1510056466" sldId="258"/>
            <ac:spMk id="16" creationId="{64F549C5-B5B6-4898-8630-053866568ADC}"/>
          </ac:spMkLst>
        </pc:spChg>
        <pc:spChg chg="add">
          <ac:chgData name="Madhuvarshini R" userId="e4de2f1548949c10" providerId="Windows Live" clId="Web-{AFB5F7E9-C9B4-40F6-A4B7-3931BD4899F5}" dt="2021-11-28T08:18:57.658" v="174"/>
          <ac:spMkLst>
            <pc:docMk/>
            <pc:sldMk cId="1510056466" sldId="258"/>
            <ac:spMk id="18" creationId="{19F9BF86-FE94-4517-B97D-026C7515E589}"/>
          </ac:spMkLst>
        </pc:spChg>
        <pc:spChg chg="add">
          <ac:chgData name="Madhuvarshini R" userId="e4de2f1548949c10" providerId="Windows Live" clId="Web-{AFB5F7E9-C9B4-40F6-A4B7-3931BD4899F5}" dt="2021-11-28T08:18:57.658" v="174"/>
          <ac:spMkLst>
            <pc:docMk/>
            <pc:sldMk cId="1510056466" sldId="258"/>
            <ac:spMk id="20" creationId="{1DEDA826-0CC6-45C8-B90F-CB99E02CFB47}"/>
          </ac:spMkLst>
        </pc:spChg>
        <pc:picChg chg="add mod ord">
          <ac:chgData name="Madhuvarshini R" userId="e4de2f1548949c10" providerId="Windows Live" clId="Web-{AFB5F7E9-C9B4-40F6-A4B7-3931BD4899F5}" dt="2021-11-28T08:18:57.658" v="174"/>
          <ac:picMkLst>
            <pc:docMk/>
            <pc:sldMk cId="1510056466" sldId="258"/>
            <ac:picMk id="4" creationId="{B7650095-C6D5-4BA6-93A1-ED301C224BCB}"/>
          </ac:picMkLst>
        </pc:picChg>
        <pc:cxnChg chg="add del">
          <ac:chgData name="Madhuvarshini R" userId="e4de2f1548949c10" providerId="Windows Live" clId="Web-{AFB5F7E9-C9B4-40F6-A4B7-3931BD4899F5}" dt="2021-11-28T08:18:57.658" v="174"/>
          <ac:cxnSpMkLst>
            <pc:docMk/>
            <pc:sldMk cId="1510056466" sldId="258"/>
            <ac:cxnSpMk id="8" creationId="{F0CE0765-E93C-4D37-9D5F-D464EFB10FA7}"/>
          </ac:cxnSpMkLst>
        </pc:cxnChg>
        <pc:cxnChg chg="add del">
          <ac:chgData name="Madhuvarshini R" userId="e4de2f1548949c10" providerId="Windows Live" clId="Web-{AFB5F7E9-C9B4-40F6-A4B7-3931BD4899F5}" dt="2021-11-28T08:18:57.643" v="173"/>
          <ac:cxnSpMkLst>
            <pc:docMk/>
            <pc:sldMk cId="1510056466" sldId="258"/>
            <ac:cxnSpMk id="12" creationId="{F209B62C-3402-4623-9A7C-AA048B56F8C3}"/>
          </ac:cxnSpMkLst>
        </pc:cxnChg>
        <pc:cxnChg chg="add del">
          <ac:chgData name="Madhuvarshini R" userId="e4de2f1548949c10" providerId="Windows Live" clId="Web-{AFB5F7E9-C9B4-40F6-A4B7-3931BD4899F5}" dt="2021-11-28T08:13:08.592" v="106"/>
          <ac:cxnSpMkLst>
            <pc:docMk/>
            <pc:sldMk cId="1510056466" sldId="258"/>
            <ac:cxnSpMk id="13" creationId="{F0CE0765-E93C-4D37-9D5F-D464EFB10FA7}"/>
          </ac:cxnSpMkLst>
        </pc:cxnChg>
        <pc:cxnChg chg="add del">
          <ac:chgData name="Madhuvarshini R" userId="e4de2f1548949c10" providerId="Windows Live" clId="Web-{AFB5F7E9-C9B4-40F6-A4B7-3931BD4899F5}" dt="2021-11-28T08:18:46.533" v="171"/>
          <ac:cxnSpMkLst>
            <pc:docMk/>
            <pc:sldMk cId="1510056466" sldId="258"/>
            <ac:cxnSpMk id="17" creationId="{F0CE0765-E93C-4D37-9D5F-D464EFB10FA7}"/>
          </ac:cxnSpMkLst>
        </pc:cxnChg>
        <pc:cxnChg chg="add del">
          <ac:chgData name="Madhuvarshini R" userId="e4de2f1548949c10" providerId="Windows Live" clId="Web-{AFB5F7E9-C9B4-40F6-A4B7-3931BD4899F5}" dt="2021-11-28T08:18:57.643" v="173"/>
          <ac:cxnSpMkLst>
            <pc:docMk/>
            <pc:sldMk cId="1510056466" sldId="258"/>
            <ac:cxnSpMk id="19" creationId="{FF43DFA6-AAD3-45D1-9463-5131054B328D}"/>
          </ac:cxnSpMkLst>
        </pc:cxnChg>
        <pc:cxnChg chg="add">
          <ac:chgData name="Madhuvarshini R" userId="e4de2f1548949c10" providerId="Windows Live" clId="Web-{AFB5F7E9-C9B4-40F6-A4B7-3931BD4899F5}" dt="2021-11-28T08:18:57.658" v="174"/>
          <ac:cxnSpMkLst>
            <pc:docMk/>
            <pc:sldMk cId="1510056466" sldId="258"/>
            <ac:cxnSpMk id="21" creationId="{23DDA327-270B-43AF-BDBD-2EB50E83E222}"/>
          </ac:cxnSpMkLst>
        </pc:cxnChg>
      </pc:sldChg>
      <pc:sldChg chg="addSp delSp modSp new mod setBg">
        <pc:chgData name="Madhuvarshini R" userId="e4de2f1548949c10" providerId="Windows Live" clId="Web-{AFB5F7E9-C9B4-40F6-A4B7-3931BD4899F5}" dt="2021-11-28T08:46:38.458" v="1019" actId="14100"/>
        <pc:sldMkLst>
          <pc:docMk/>
          <pc:sldMk cId="1287914030" sldId="259"/>
        </pc:sldMkLst>
        <pc:spChg chg="mod">
          <ac:chgData name="Madhuvarshini R" userId="e4de2f1548949c10" providerId="Windows Live" clId="Web-{AFB5F7E9-C9B4-40F6-A4B7-3931BD4899F5}" dt="2021-11-28T08:30:50.609" v="604" actId="20577"/>
          <ac:spMkLst>
            <pc:docMk/>
            <pc:sldMk cId="1287914030" sldId="259"/>
            <ac:spMk id="2" creationId="{8E7B261C-1A6E-4098-AA63-A555C2B0AF66}"/>
          </ac:spMkLst>
        </pc:spChg>
        <pc:spChg chg="mod">
          <ac:chgData name="Madhuvarshini R" userId="e4de2f1548949c10" providerId="Windows Live" clId="Web-{AFB5F7E9-C9B4-40F6-A4B7-3931BD4899F5}" dt="2021-11-28T08:46:38.458" v="1019" actId="14100"/>
          <ac:spMkLst>
            <pc:docMk/>
            <pc:sldMk cId="1287914030" sldId="259"/>
            <ac:spMk id="3" creationId="{BBCC4A7E-53CD-4465-85C0-FFCED0AA0C9C}"/>
          </ac:spMkLst>
        </pc:spChg>
        <pc:spChg chg="add mod">
          <ac:chgData name="Madhuvarshini R" userId="e4de2f1548949c10" providerId="Windows Live" clId="Web-{AFB5F7E9-C9B4-40F6-A4B7-3931BD4899F5}" dt="2021-11-28T08:26:45.814" v="289"/>
          <ac:spMkLst>
            <pc:docMk/>
            <pc:sldMk cId="1287914030" sldId="259"/>
            <ac:spMk id="6" creationId="{753BE529-FED2-4DA1-BF99-B85A1998A009}"/>
          </ac:spMkLst>
        </pc:spChg>
        <pc:graphicFrameChg chg="add mod modGraphic">
          <ac:chgData name="Madhuvarshini R" userId="e4de2f1548949c10" providerId="Windows Live" clId="Web-{AFB5F7E9-C9B4-40F6-A4B7-3931BD4899F5}" dt="2021-11-28T08:30:19.122" v="600"/>
          <ac:graphicFrameMkLst>
            <pc:docMk/>
            <pc:sldMk cId="1287914030" sldId="259"/>
            <ac:graphicFrameMk id="5" creationId="{94924C3C-4A43-4A6C-9CB2-F6817809FE13}"/>
          </ac:graphicFrameMkLst>
        </pc:graphicFrameChg>
        <pc:graphicFrameChg chg="add mod modGraphic">
          <ac:chgData name="Madhuvarshini R" userId="e4de2f1548949c10" providerId="Windows Live" clId="Web-{AFB5F7E9-C9B4-40F6-A4B7-3931BD4899F5}" dt="2021-11-28T08:35:52.797" v="630" actId="1076"/>
          <ac:graphicFrameMkLst>
            <pc:docMk/>
            <pc:sldMk cId="1287914030" sldId="259"/>
            <ac:graphicFrameMk id="7" creationId="{D7B2F3EB-03A6-433C-9A9E-7B6618214846}"/>
          </ac:graphicFrameMkLst>
        </pc:graphicFrameChg>
        <pc:picChg chg="add del mod">
          <ac:chgData name="Madhuvarshini R" userId="e4de2f1548949c10" providerId="Windows Live" clId="Web-{AFB5F7E9-C9B4-40F6-A4B7-3931BD4899F5}" dt="2021-11-28T08:35:14.248" v="629"/>
          <ac:picMkLst>
            <pc:docMk/>
            <pc:sldMk cId="1287914030" sldId="259"/>
            <ac:picMk id="8" creationId="{245C0AC8-EA96-4D56-804D-82A93A2C4CDD}"/>
          </ac:picMkLst>
        </pc:picChg>
      </pc:sldChg>
      <pc:sldChg chg="addSp delSp modSp new">
        <pc:chgData name="Madhuvarshini R" userId="e4de2f1548949c10" providerId="Windows Live" clId="Web-{AFB5F7E9-C9B4-40F6-A4B7-3931BD4899F5}" dt="2021-11-28T09:00:49.413" v="1468"/>
        <pc:sldMkLst>
          <pc:docMk/>
          <pc:sldMk cId="2235712698" sldId="260"/>
        </pc:sldMkLst>
        <pc:spChg chg="mod">
          <ac:chgData name="Madhuvarshini R" userId="e4de2f1548949c10" providerId="Windows Live" clId="Web-{AFB5F7E9-C9B4-40F6-A4B7-3931BD4899F5}" dt="2021-11-28T08:59:45.097" v="1451" actId="20577"/>
          <ac:spMkLst>
            <pc:docMk/>
            <pc:sldMk cId="2235712698" sldId="260"/>
            <ac:spMk id="2" creationId="{F3421674-E913-466F-A386-15F4E31C03E5}"/>
          </ac:spMkLst>
        </pc:spChg>
        <pc:spChg chg="mod">
          <ac:chgData name="Madhuvarshini R" userId="e4de2f1548949c10" providerId="Windows Live" clId="Web-{AFB5F7E9-C9B4-40F6-A4B7-3931BD4899F5}" dt="2021-11-28T08:55:55.366" v="1438" actId="14100"/>
          <ac:spMkLst>
            <pc:docMk/>
            <pc:sldMk cId="2235712698" sldId="260"/>
            <ac:spMk id="3" creationId="{DB696792-9137-47C1-ABA7-2770C0447102}"/>
          </ac:spMkLst>
        </pc:spChg>
        <pc:spChg chg="add del mod">
          <ac:chgData name="Madhuvarshini R" userId="e4de2f1548949c10" providerId="Windows Live" clId="Web-{AFB5F7E9-C9B4-40F6-A4B7-3931BD4899F5}" dt="2021-11-28T09:00:49.413" v="1468"/>
          <ac:spMkLst>
            <pc:docMk/>
            <pc:sldMk cId="2235712698" sldId="260"/>
            <ac:spMk id="4" creationId="{AE873E41-35C8-4FBE-AFC0-48A0E6B60D99}"/>
          </ac:spMkLst>
        </pc:spChg>
        <pc:spChg chg="add del mod">
          <ac:chgData name="Madhuvarshini R" userId="e4de2f1548949c10" providerId="Windows Live" clId="Web-{AFB5F7E9-C9B4-40F6-A4B7-3931BD4899F5}" dt="2021-11-28T09:00:27.381" v="1465"/>
          <ac:spMkLst>
            <pc:docMk/>
            <pc:sldMk cId="2235712698" sldId="260"/>
            <ac:spMk id="5" creationId="{E33BD0FD-06B0-4D50-9960-7BDF0B50923F}"/>
          </ac:spMkLst>
        </pc:spChg>
      </pc:sldChg>
      <pc:sldChg chg="modSp add replId">
        <pc:chgData name="Madhuvarshini R" userId="e4de2f1548949c10" providerId="Windows Live" clId="Web-{AFB5F7E9-C9B4-40F6-A4B7-3931BD4899F5}" dt="2021-11-28T08:48:11.042" v="1034" actId="20577"/>
        <pc:sldMkLst>
          <pc:docMk/>
          <pc:sldMk cId="1149931152" sldId="261"/>
        </pc:sldMkLst>
        <pc:spChg chg="mod">
          <ac:chgData name="Madhuvarshini R" userId="e4de2f1548949c10" providerId="Windows Live" clId="Web-{AFB5F7E9-C9B4-40F6-A4B7-3931BD4899F5}" dt="2021-11-28T08:47:48.150" v="1028" actId="1076"/>
          <ac:spMkLst>
            <pc:docMk/>
            <pc:sldMk cId="1149931152" sldId="261"/>
            <ac:spMk id="2" creationId="{8E7B261C-1A6E-4098-AA63-A555C2B0AF66}"/>
          </ac:spMkLst>
        </pc:spChg>
        <pc:spChg chg="mod">
          <ac:chgData name="Madhuvarshini R" userId="e4de2f1548949c10" providerId="Windows Live" clId="Web-{AFB5F7E9-C9B4-40F6-A4B7-3931BD4899F5}" dt="2021-11-28T08:48:11.042" v="1034" actId="20577"/>
          <ac:spMkLst>
            <pc:docMk/>
            <pc:sldMk cId="1149931152" sldId="261"/>
            <ac:spMk id="3" creationId="{BBCC4A7E-53CD-4465-85C0-FFCED0AA0C9C}"/>
          </ac:spMkLst>
        </pc:spChg>
        <pc:graphicFrameChg chg="mod modGraphic">
          <ac:chgData name="Madhuvarshini R" userId="e4de2f1548949c10" providerId="Windows Live" clId="Web-{AFB5F7E9-C9B4-40F6-A4B7-3931BD4899F5}" dt="2021-11-28T08:41:07.737" v="768"/>
          <ac:graphicFrameMkLst>
            <pc:docMk/>
            <pc:sldMk cId="1149931152" sldId="261"/>
            <ac:graphicFrameMk id="7" creationId="{D7B2F3EB-03A6-433C-9A9E-7B6618214846}"/>
          </ac:graphicFrameMkLst>
        </pc:graphicFrameChg>
      </pc:sldChg>
      <pc:sldChg chg="addSp delSp modSp add replId">
        <pc:chgData name="Madhuvarshini R" userId="e4de2f1548949c10" providerId="Windows Live" clId="Web-{AFB5F7E9-C9B4-40F6-A4B7-3931BD4899F5}" dt="2021-11-28T08:47:36.930" v="1027" actId="20577"/>
        <pc:sldMkLst>
          <pc:docMk/>
          <pc:sldMk cId="910349499" sldId="262"/>
        </pc:sldMkLst>
        <pc:spChg chg="mod">
          <ac:chgData name="Madhuvarshini R" userId="e4de2f1548949c10" providerId="Windows Live" clId="Web-{AFB5F7E9-C9B4-40F6-A4B7-3931BD4899F5}" dt="2021-11-28T08:46:58.897" v="1021" actId="1076"/>
          <ac:spMkLst>
            <pc:docMk/>
            <pc:sldMk cId="910349499" sldId="262"/>
            <ac:spMk id="2" creationId="{8E7B261C-1A6E-4098-AA63-A555C2B0AF66}"/>
          </ac:spMkLst>
        </pc:spChg>
        <pc:spChg chg="mod">
          <ac:chgData name="Madhuvarshini R" userId="e4de2f1548949c10" providerId="Windows Live" clId="Web-{AFB5F7E9-C9B4-40F6-A4B7-3931BD4899F5}" dt="2021-11-28T08:47:36.930" v="1027" actId="20577"/>
          <ac:spMkLst>
            <pc:docMk/>
            <pc:sldMk cId="910349499" sldId="262"/>
            <ac:spMk id="3" creationId="{BBCC4A7E-53CD-4465-85C0-FFCED0AA0C9C}"/>
          </ac:spMkLst>
        </pc:spChg>
        <pc:spChg chg="add del mod">
          <ac:chgData name="Madhuvarshini R" userId="e4de2f1548949c10" providerId="Windows Live" clId="Web-{AFB5F7E9-C9B4-40F6-A4B7-3931BD4899F5}" dt="2021-11-28T08:45:01.781" v="933"/>
          <ac:spMkLst>
            <pc:docMk/>
            <pc:sldMk cId="910349499" sldId="262"/>
            <ac:spMk id="9" creationId="{59CC1BBE-F2C0-47CB-AF97-CF06A5A9974A}"/>
          </ac:spMkLst>
        </pc:spChg>
        <pc:graphicFrameChg chg="mod modGraphic">
          <ac:chgData name="Madhuvarshini R" userId="e4de2f1548949c10" providerId="Windows Live" clId="Web-{AFB5F7E9-C9B4-40F6-A4B7-3931BD4899F5}" dt="2021-11-28T08:45:24.517" v="1010"/>
          <ac:graphicFrameMkLst>
            <pc:docMk/>
            <pc:sldMk cId="910349499" sldId="262"/>
            <ac:graphicFrameMk id="7" creationId="{D7B2F3EB-03A6-433C-9A9E-7B6618214846}"/>
          </ac:graphicFrameMkLst>
        </pc:graphicFrameChg>
        <pc:graphicFrameChg chg="add del mod">
          <ac:chgData name="Madhuvarshini R" userId="e4de2f1548949c10" providerId="Windows Live" clId="Web-{AFB5F7E9-C9B4-40F6-A4B7-3931BD4899F5}" dt="2021-11-28T08:45:01.781" v="934"/>
          <ac:graphicFrameMkLst>
            <pc:docMk/>
            <pc:sldMk cId="910349499" sldId="262"/>
            <ac:graphicFrameMk id="8" creationId="{B13820E5-9B69-4719-821A-AB0559B3D3DC}"/>
          </ac:graphicFrameMkLst>
        </pc:graphicFrameChg>
      </pc:sldChg>
      <pc:sldChg chg="modSp add replId">
        <pc:chgData name="Madhuvarshini R" userId="e4de2f1548949c10" providerId="Windows Live" clId="Web-{AFB5F7E9-C9B4-40F6-A4B7-3931BD4899F5}" dt="2021-11-28T08:54:46.706" v="1343"/>
        <pc:sldMkLst>
          <pc:docMk/>
          <pc:sldMk cId="2904730949" sldId="263"/>
        </pc:sldMkLst>
        <pc:spChg chg="mod">
          <ac:chgData name="Madhuvarshini R" userId="e4de2f1548949c10" providerId="Windows Live" clId="Web-{AFB5F7E9-C9B4-40F6-A4B7-3931BD4899F5}" dt="2021-11-28T08:51:35.882" v="1217" actId="20577"/>
          <ac:spMkLst>
            <pc:docMk/>
            <pc:sldMk cId="2904730949" sldId="263"/>
            <ac:spMk id="3" creationId="{BBCC4A7E-53CD-4465-85C0-FFCED0AA0C9C}"/>
          </ac:spMkLst>
        </pc:spChg>
        <pc:graphicFrameChg chg="mod modGraphic">
          <ac:chgData name="Madhuvarshini R" userId="e4de2f1548949c10" providerId="Windows Live" clId="Web-{AFB5F7E9-C9B4-40F6-A4B7-3931BD4899F5}" dt="2021-11-28T08:54:46.706" v="1343"/>
          <ac:graphicFrameMkLst>
            <pc:docMk/>
            <pc:sldMk cId="2904730949" sldId="263"/>
            <ac:graphicFrameMk id="7" creationId="{D7B2F3EB-03A6-433C-9A9E-7B6618214846}"/>
          </ac:graphicFrameMkLst>
        </pc:graphicFrameChg>
      </pc:sldChg>
      <pc:sldChg chg="modSp add replId">
        <pc:chgData name="Madhuvarshini R" userId="e4de2f1548949c10" providerId="Windows Live" clId="Web-{AFB5F7E9-C9B4-40F6-A4B7-3931BD4899F5}" dt="2021-11-28T08:55:20.098" v="1431"/>
        <pc:sldMkLst>
          <pc:docMk/>
          <pc:sldMk cId="3421625401" sldId="264"/>
        </pc:sldMkLst>
        <pc:spChg chg="mod">
          <ac:chgData name="Madhuvarshini R" userId="e4de2f1548949c10" providerId="Windows Live" clId="Web-{AFB5F7E9-C9B4-40F6-A4B7-3931BD4899F5}" dt="2021-11-28T08:53:40.202" v="1233" actId="20577"/>
          <ac:spMkLst>
            <pc:docMk/>
            <pc:sldMk cId="3421625401" sldId="264"/>
            <ac:spMk id="3" creationId="{BBCC4A7E-53CD-4465-85C0-FFCED0AA0C9C}"/>
          </ac:spMkLst>
        </pc:spChg>
        <pc:graphicFrameChg chg="mod modGraphic">
          <ac:chgData name="Madhuvarshini R" userId="e4de2f1548949c10" providerId="Windows Live" clId="Web-{AFB5F7E9-C9B4-40F6-A4B7-3931BD4899F5}" dt="2021-11-28T08:55:20.098" v="1431"/>
          <ac:graphicFrameMkLst>
            <pc:docMk/>
            <pc:sldMk cId="3421625401" sldId="264"/>
            <ac:graphicFrameMk id="7" creationId="{D7B2F3EB-03A6-433C-9A9E-7B6618214846}"/>
          </ac:graphicFrameMkLst>
        </pc:graphicFrameChg>
      </pc:sldChg>
      <pc:sldChg chg="addSp delSp modSp new mod setBg addAnim delAnim">
        <pc:chgData name="Madhuvarshini R" userId="e4de2f1548949c10" providerId="Windows Live" clId="Web-{AFB5F7E9-C9B4-40F6-A4B7-3931BD4899F5}" dt="2021-11-28T09:06:05.218" v="1571" actId="20577"/>
        <pc:sldMkLst>
          <pc:docMk/>
          <pc:sldMk cId="878170538" sldId="265"/>
        </pc:sldMkLst>
        <pc:spChg chg="mod">
          <ac:chgData name="Madhuvarshini R" userId="e4de2f1548949c10" providerId="Windows Live" clId="Web-{AFB5F7E9-C9B4-40F6-A4B7-3931BD4899F5}" dt="2021-11-28T09:06:05.218" v="1571" actId="20577"/>
          <ac:spMkLst>
            <pc:docMk/>
            <pc:sldMk cId="878170538" sldId="265"/>
            <ac:spMk id="2" creationId="{5EB70D4C-0442-49D7-8D3B-224E266928DC}"/>
          </ac:spMkLst>
        </pc:spChg>
        <pc:spChg chg="mod">
          <ac:chgData name="Madhuvarshini R" userId="e4de2f1548949c10" providerId="Windows Live" clId="Web-{AFB5F7E9-C9B4-40F6-A4B7-3931BD4899F5}" dt="2021-11-28T09:05:57.155" v="1570" actId="20577"/>
          <ac:spMkLst>
            <pc:docMk/>
            <pc:sldMk cId="878170538" sldId="265"/>
            <ac:spMk id="3" creationId="{DB07292B-4A33-46A2-B800-C943E33F2ADF}"/>
          </ac:spMkLst>
        </pc:spChg>
        <pc:spChg chg="add del">
          <ac:chgData name="Madhuvarshini R" userId="e4de2f1548949c10" providerId="Windows Live" clId="Web-{AFB5F7E9-C9B4-40F6-A4B7-3931BD4899F5}" dt="2021-11-28T09:03:38.188" v="1513"/>
          <ac:spMkLst>
            <pc:docMk/>
            <pc:sldMk cId="878170538" sldId="265"/>
            <ac:spMk id="6" creationId="{DE1F4381-ECC1-467E-9196-F560213AF3F6}"/>
          </ac:spMkLst>
        </pc:spChg>
        <pc:spChg chg="add del">
          <ac:chgData name="Madhuvarshini R" userId="e4de2f1548949c10" providerId="Windows Live" clId="Web-{AFB5F7E9-C9B4-40F6-A4B7-3931BD4899F5}" dt="2021-11-28T09:03:38.188" v="1513"/>
          <ac:spMkLst>
            <pc:docMk/>
            <pc:sldMk cId="878170538" sldId="265"/>
            <ac:spMk id="7" creationId="{19F9BF86-FE94-4517-B97D-026C7515E589}"/>
          </ac:spMkLst>
        </pc:spChg>
        <pc:spChg chg="add del">
          <ac:chgData name="Madhuvarshini R" userId="e4de2f1548949c10" providerId="Windows Live" clId="Web-{AFB5F7E9-C9B4-40F6-A4B7-3931BD4899F5}" dt="2021-11-28T09:02:22.106" v="1494"/>
          <ac:spMkLst>
            <pc:docMk/>
            <pc:sldMk cId="878170538" sldId="265"/>
            <ac:spMk id="9" creationId="{19F9BF86-FE94-4517-B97D-026C7515E589}"/>
          </ac:spMkLst>
        </pc:spChg>
        <pc:spChg chg="add del">
          <ac:chgData name="Madhuvarshini R" userId="e4de2f1548949c10" providerId="Windows Live" clId="Web-{AFB5F7E9-C9B4-40F6-A4B7-3931BD4899F5}" dt="2021-11-28T09:03:22.828" v="1508"/>
          <ac:spMkLst>
            <pc:docMk/>
            <pc:sldMk cId="878170538" sldId="265"/>
            <ac:spMk id="10" creationId="{19F9BF86-FE94-4517-B97D-026C7515E589}"/>
          </ac:spMkLst>
        </pc:spChg>
        <pc:spChg chg="add del">
          <ac:chgData name="Madhuvarshini R" userId="e4de2f1548949c10" providerId="Windows Live" clId="Web-{AFB5F7E9-C9B4-40F6-A4B7-3931BD4899F5}" dt="2021-11-28T09:02:22.106" v="1494"/>
          <ac:spMkLst>
            <pc:docMk/>
            <pc:sldMk cId="878170538" sldId="265"/>
            <ac:spMk id="11" creationId="{38390362-5868-4DF6-BD74-91C728840437}"/>
          </ac:spMkLst>
        </pc:spChg>
        <pc:spChg chg="add del">
          <ac:chgData name="Madhuvarshini R" userId="e4de2f1548949c10" providerId="Windows Live" clId="Web-{AFB5F7E9-C9B4-40F6-A4B7-3931BD4899F5}" dt="2021-11-28T09:03:30.266" v="1510"/>
          <ac:spMkLst>
            <pc:docMk/>
            <pc:sldMk cId="878170538" sldId="265"/>
            <ac:spMk id="12" creationId="{19F9BF86-FE94-4517-B97D-026C7515E589}"/>
          </ac:spMkLst>
        </pc:spChg>
        <pc:spChg chg="add del">
          <ac:chgData name="Madhuvarshini R" userId="e4de2f1548949c10" providerId="Windows Live" clId="Web-{AFB5F7E9-C9B4-40F6-A4B7-3931BD4899F5}" dt="2021-11-28T09:03:30.266" v="1510"/>
          <ac:spMkLst>
            <pc:docMk/>
            <pc:sldMk cId="878170538" sldId="265"/>
            <ac:spMk id="14" creationId="{5241A266-A3B8-491F-B948-A528C7B7D6D0}"/>
          </ac:spMkLst>
        </pc:spChg>
        <pc:spChg chg="add del">
          <ac:chgData name="Madhuvarshini R" userId="e4de2f1548949c10" providerId="Windows Live" clId="Web-{AFB5F7E9-C9B4-40F6-A4B7-3931BD4899F5}" dt="2021-11-28T09:03:22.828" v="1508"/>
          <ac:spMkLst>
            <pc:docMk/>
            <pc:sldMk cId="878170538" sldId="265"/>
            <ac:spMk id="15" creationId="{9BD78BA5-2579-4D62-B68F-2289D39BF376}"/>
          </ac:spMkLst>
        </pc:spChg>
        <pc:spChg chg="add del">
          <ac:chgData name="Madhuvarshini R" userId="e4de2f1548949c10" providerId="Windows Live" clId="Web-{AFB5F7E9-C9B4-40F6-A4B7-3931BD4899F5}" dt="2021-11-28T09:03:38.157" v="1512"/>
          <ac:spMkLst>
            <pc:docMk/>
            <pc:sldMk cId="878170538" sldId="265"/>
            <ac:spMk id="18" creationId="{46B9231A-B34B-4A29-A6AC-532E1EE81575}"/>
          </ac:spMkLst>
        </pc:spChg>
        <pc:spChg chg="add del">
          <ac:chgData name="Madhuvarshini R" userId="e4de2f1548949c10" providerId="Windows Live" clId="Web-{AFB5F7E9-C9B4-40F6-A4B7-3931BD4899F5}" dt="2021-11-28T09:03:38.157" v="1512"/>
          <ac:spMkLst>
            <pc:docMk/>
            <pc:sldMk cId="878170538" sldId="265"/>
            <ac:spMk id="19" creationId="{19F9BF86-FE94-4517-B97D-026C7515E589}"/>
          </ac:spMkLst>
        </pc:spChg>
        <pc:spChg chg="add del">
          <ac:chgData name="Madhuvarshini R" userId="e4de2f1548949c10" providerId="Windows Live" clId="Web-{AFB5F7E9-C9B4-40F6-A4B7-3931BD4899F5}" dt="2021-11-28T09:05:32.294" v="1564"/>
          <ac:spMkLst>
            <pc:docMk/>
            <pc:sldMk cId="878170538" sldId="265"/>
            <ac:spMk id="21" creationId="{C52FAB7B-42C1-46AA-9C68-7AD281066C60}"/>
          </ac:spMkLst>
        </pc:spChg>
        <pc:spChg chg="add del">
          <ac:chgData name="Madhuvarshini R" userId="e4de2f1548949c10" providerId="Windows Live" clId="Web-{AFB5F7E9-C9B4-40F6-A4B7-3931BD4899F5}" dt="2021-11-28T09:05:32.294" v="1564"/>
          <ac:spMkLst>
            <pc:docMk/>
            <pc:sldMk cId="878170538" sldId="265"/>
            <ac:spMk id="22" creationId="{F905206B-651D-4874-B365-85CC5F9C844C}"/>
          </ac:spMkLst>
        </pc:spChg>
        <pc:spChg chg="add del">
          <ac:chgData name="Madhuvarshini R" userId="e4de2f1548949c10" providerId="Windows Live" clId="Web-{AFB5F7E9-C9B4-40F6-A4B7-3931BD4899F5}" dt="2021-11-28T09:05:32.263" v="1563"/>
          <ac:spMkLst>
            <pc:docMk/>
            <pc:sldMk cId="878170538" sldId="265"/>
            <ac:spMk id="25" creationId="{19F9BF86-FE94-4517-B97D-026C7515E589}"/>
          </ac:spMkLst>
        </pc:spChg>
        <pc:spChg chg="add del">
          <ac:chgData name="Madhuvarshini R" userId="e4de2f1548949c10" providerId="Windows Live" clId="Web-{AFB5F7E9-C9B4-40F6-A4B7-3931BD4899F5}" dt="2021-11-28T09:05:32.263" v="1563"/>
          <ac:spMkLst>
            <pc:docMk/>
            <pc:sldMk cId="878170538" sldId="265"/>
            <ac:spMk id="26" creationId="{5241A266-A3B8-491F-B948-A528C7B7D6D0}"/>
          </ac:spMkLst>
        </pc:spChg>
        <pc:spChg chg="add del">
          <ac:chgData name="Madhuvarshini R" userId="e4de2f1548949c10" providerId="Windows Live" clId="Web-{AFB5F7E9-C9B4-40F6-A4B7-3931BD4899F5}" dt="2021-11-28T09:05:29.372" v="1561"/>
          <ac:spMkLst>
            <pc:docMk/>
            <pc:sldMk cId="878170538" sldId="265"/>
            <ac:spMk id="30" creationId="{063F27BC-7079-4FF7-8F7C-ABC82FA3C247}"/>
          </ac:spMkLst>
        </pc:spChg>
        <pc:spChg chg="add">
          <ac:chgData name="Madhuvarshini R" userId="e4de2f1548949c10" providerId="Windows Live" clId="Web-{AFB5F7E9-C9B4-40F6-A4B7-3931BD4899F5}" dt="2021-11-28T09:05:32.294" v="1564"/>
          <ac:spMkLst>
            <pc:docMk/>
            <pc:sldMk cId="878170538" sldId="265"/>
            <ac:spMk id="31" creationId="{063F27BC-7079-4FF7-8F7C-ABC82FA3C247}"/>
          </ac:spMkLst>
        </pc:spChg>
        <pc:spChg chg="add del">
          <ac:chgData name="Madhuvarshini R" userId="e4de2f1548949c10" providerId="Windows Live" clId="Web-{AFB5F7E9-C9B4-40F6-A4B7-3931BD4899F5}" dt="2021-11-28T09:05:29.372" v="1561"/>
          <ac:spMkLst>
            <pc:docMk/>
            <pc:sldMk cId="878170538" sldId="265"/>
            <ac:spMk id="32" creationId="{64F549C5-B5B6-4898-8630-053866568ADC}"/>
          </ac:spMkLst>
        </pc:spChg>
        <pc:spChg chg="add">
          <ac:chgData name="Madhuvarshini R" userId="e4de2f1548949c10" providerId="Windows Live" clId="Web-{AFB5F7E9-C9B4-40F6-A4B7-3931BD4899F5}" dt="2021-11-28T09:05:32.294" v="1564"/>
          <ac:spMkLst>
            <pc:docMk/>
            <pc:sldMk cId="878170538" sldId="265"/>
            <ac:spMk id="33" creationId="{64F549C5-B5B6-4898-8630-053866568ADC}"/>
          </ac:spMkLst>
        </pc:spChg>
        <pc:picChg chg="add mod ord">
          <ac:chgData name="Madhuvarshini R" userId="e4de2f1548949c10" providerId="Windows Live" clId="Web-{AFB5F7E9-C9B4-40F6-A4B7-3931BD4899F5}" dt="2021-11-28T09:05:32.294" v="1564"/>
          <ac:picMkLst>
            <pc:docMk/>
            <pc:sldMk cId="878170538" sldId="265"/>
            <ac:picMk id="4" creationId="{5EB5EC33-5069-40AC-8D0C-F45BFB9B19E0}"/>
          </ac:picMkLst>
        </pc:picChg>
        <pc:cxnChg chg="add del">
          <ac:chgData name="Madhuvarshini R" userId="e4de2f1548949c10" providerId="Windows Live" clId="Web-{AFB5F7E9-C9B4-40F6-A4B7-3931BD4899F5}" dt="2021-11-28T09:03:38.188" v="1513"/>
          <ac:cxnSpMkLst>
            <pc:docMk/>
            <pc:sldMk cId="878170538" sldId="265"/>
            <ac:cxnSpMk id="8" creationId="{F0CE0765-E93C-4D37-9D5F-D464EFB10FA7}"/>
          </ac:cxnSpMkLst>
        </pc:cxnChg>
        <pc:cxnChg chg="add del">
          <ac:chgData name="Madhuvarshini R" userId="e4de2f1548949c10" providerId="Windows Live" clId="Web-{AFB5F7E9-C9B4-40F6-A4B7-3931BD4899F5}" dt="2021-11-28T09:02:22.106" v="1494"/>
          <ac:cxnSpMkLst>
            <pc:docMk/>
            <pc:sldMk cId="878170538" sldId="265"/>
            <ac:cxnSpMk id="13" creationId="{8A5C8BF2-C035-4BFF-8802-A39723834415}"/>
          </ac:cxnSpMkLst>
        </pc:cxnChg>
        <pc:cxnChg chg="add del">
          <ac:chgData name="Madhuvarshini R" userId="e4de2f1548949c10" providerId="Windows Live" clId="Web-{AFB5F7E9-C9B4-40F6-A4B7-3931BD4899F5}" dt="2021-11-28T09:03:30.266" v="1510"/>
          <ac:cxnSpMkLst>
            <pc:docMk/>
            <pc:sldMk cId="878170538" sldId="265"/>
            <ac:cxnSpMk id="16" creationId="{23DDA327-270B-43AF-BDBD-2EB50E83E222}"/>
          </ac:cxnSpMkLst>
        </pc:cxnChg>
        <pc:cxnChg chg="add del">
          <ac:chgData name="Madhuvarshini R" userId="e4de2f1548949c10" providerId="Windows Live" clId="Web-{AFB5F7E9-C9B4-40F6-A4B7-3931BD4899F5}" dt="2021-11-28T09:03:22.828" v="1508"/>
          <ac:cxnSpMkLst>
            <pc:docMk/>
            <pc:sldMk cId="878170538" sldId="265"/>
            <ac:cxnSpMk id="17" creationId="{97CC2FE6-3AD0-4131-B4BC-1F4D65E25E13}"/>
          </ac:cxnSpMkLst>
        </pc:cxnChg>
        <pc:cxnChg chg="add del">
          <ac:chgData name="Madhuvarshini R" userId="e4de2f1548949c10" providerId="Windows Live" clId="Web-{AFB5F7E9-C9B4-40F6-A4B7-3931BD4899F5}" dt="2021-11-28T09:03:38.157" v="1512"/>
          <ac:cxnSpMkLst>
            <pc:docMk/>
            <pc:sldMk cId="878170538" sldId="265"/>
            <ac:cxnSpMk id="20" creationId="{F0CE0765-E93C-4D37-9D5F-D464EFB10FA7}"/>
          </ac:cxnSpMkLst>
        </pc:cxnChg>
        <pc:cxnChg chg="add del">
          <ac:chgData name="Madhuvarshini R" userId="e4de2f1548949c10" providerId="Windows Live" clId="Web-{AFB5F7E9-C9B4-40F6-A4B7-3931BD4899F5}" dt="2021-11-28T09:05:32.294" v="1564"/>
          <ac:cxnSpMkLst>
            <pc:docMk/>
            <pc:sldMk cId="878170538" sldId="265"/>
            <ac:cxnSpMk id="23" creationId="{F0CE0765-E93C-4D37-9D5F-D464EFB10FA7}"/>
          </ac:cxnSpMkLst>
        </pc:cxnChg>
        <pc:cxnChg chg="add del">
          <ac:chgData name="Madhuvarshini R" userId="e4de2f1548949c10" providerId="Windows Live" clId="Web-{AFB5F7E9-C9B4-40F6-A4B7-3931BD4899F5}" dt="2021-11-28T09:05:32.263" v="1563"/>
          <ac:cxnSpMkLst>
            <pc:docMk/>
            <pc:sldMk cId="878170538" sldId="265"/>
            <ac:cxnSpMk id="27" creationId="{23DDA327-270B-43AF-BDBD-2EB50E83E222}"/>
          </ac:cxnSpMkLst>
        </pc:cxnChg>
        <pc:cxnChg chg="add del">
          <ac:chgData name="Madhuvarshini R" userId="e4de2f1548949c10" providerId="Windows Live" clId="Web-{AFB5F7E9-C9B4-40F6-A4B7-3931BD4899F5}" dt="2021-11-28T09:05:29.372" v="1561"/>
          <ac:cxnSpMkLst>
            <pc:docMk/>
            <pc:sldMk cId="878170538" sldId="265"/>
            <ac:cxnSpMk id="28" creationId="{F209B62C-3402-4623-9A7C-AA048B56F8C3}"/>
          </ac:cxnSpMkLst>
        </pc:cxnChg>
        <pc:cxnChg chg="add">
          <ac:chgData name="Madhuvarshini R" userId="e4de2f1548949c10" providerId="Windows Live" clId="Web-{AFB5F7E9-C9B4-40F6-A4B7-3931BD4899F5}" dt="2021-11-28T09:05:32.294" v="1564"/>
          <ac:cxnSpMkLst>
            <pc:docMk/>
            <pc:sldMk cId="878170538" sldId="265"/>
            <ac:cxnSpMk id="29" creationId="{F209B62C-3402-4623-9A7C-AA048B56F8C3}"/>
          </ac:cxnSpMkLst>
        </pc:cxnChg>
        <pc:cxnChg chg="add del">
          <ac:chgData name="Madhuvarshini R" userId="e4de2f1548949c10" providerId="Windows Live" clId="Web-{AFB5F7E9-C9B4-40F6-A4B7-3931BD4899F5}" dt="2021-11-28T09:05:29.372" v="1561"/>
          <ac:cxnSpMkLst>
            <pc:docMk/>
            <pc:sldMk cId="878170538" sldId="265"/>
            <ac:cxnSpMk id="34" creationId="{3239ED62-3807-40AD-8FC6-2A953D996A57}"/>
          </ac:cxnSpMkLst>
        </pc:cxnChg>
        <pc:cxnChg chg="add">
          <ac:chgData name="Madhuvarshini R" userId="e4de2f1548949c10" providerId="Windows Live" clId="Web-{AFB5F7E9-C9B4-40F6-A4B7-3931BD4899F5}" dt="2021-11-28T09:05:32.294" v="1564"/>
          <ac:cxnSpMkLst>
            <pc:docMk/>
            <pc:sldMk cId="878170538" sldId="265"/>
            <ac:cxnSpMk id="35" creationId="{FF43DFA6-AAD3-45D1-9463-5131054B328D}"/>
          </ac:cxnSpMkLst>
        </pc:cxnChg>
      </pc:sldChg>
      <pc:sldChg chg="addSp delSp modSp new del">
        <pc:chgData name="Madhuvarshini R" userId="e4de2f1548949c10" providerId="Windows Live" clId="Web-{AFB5F7E9-C9B4-40F6-A4B7-3931BD4899F5}" dt="2021-11-28T11:57:29.586" v="1740"/>
        <pc:sldMkLst>
          <pc:docMk/>
          <pc:sldMk cId="1202970759" sldId="266"/>
        </pc:sldMkLst>
        <pc:spChg chg="mod">
          <ac:chgData name="Madhuvarshini R" userId="e4de2f1548949c10" providerId="Windows Live" clId="Web-{AFB5F7E9-C9B4-40F6-A4B7-3931BD4899F5}" dt="2021-11-28T11:45:14.469" v="1607" actId="20577"/>
          <ac:spMkLst>
            <pc:docMk/>
            <pc:sldMk cId="1202970759" sldId="266"/>
            <ac:spMk id="2" creationId="{74C8105A-102E-4F02-B598-C96C59FDD699}"/>
          </ac:spMkLst>
        </pc:spChg>
        <pc:spChg chg="mod">
          <ac:chgData name="Madhuvarshini R" userId="e4de2f1548949c10" providerId="Windows Live" clId="Web-{AFB5F7E9-C9B4-40F6-A4B7-3931BD4899F5}" dt="2021-11-28T11:35:22.939" v="1598" actId="20577"/>
          <ac:spMkLst>
            <pc:docMk/>
            <pc:sldMk cId="1202970759" sldId="266"/>
            <ac:spMk id="3" creationId="{F6A4FD0A-B3F3-44A3-B670-FC8A3875FBAB}"/>
          </ac:spMkLst>
        </pc:spChg>
        <pc:spChg chg="add del mod">
          <ac:chgData name="Madhuvarshini R" userId="e4de2f1548949c10" providerId="Windows Live" clId="Web-{AFB5F7E9-C9B4-40F6-A4B7-3931BD4899F5}" dt="2021-11-28T11:46:58.456" v="1630"/>
          <ac:spMkLst>
            <pc:docMk/>
            <pc:sldMk cId="1202970759" sldId="266"/>
            <ac:spMk id="4" creationId="{E3DAE8FB-E7DF-4B1C-919F-CC95B4254E81}"/>
          </ac:spMkLst>
        </pc:spChg>
      </pc:sldChg>
      <pc:sldChg chg="addSp delSp modSp add replId">
        <pc:chgData name="Madhuvarshini R" userId="e4de2f1548949c10" providerId="Windows Live" clId="Web-{AFB5F7E9-C9B4-40F6-A4B7-3931BD4899F5}" dt="2021-11-28T11:57:18.617" v="1739" actId="1076"/>
        <pc:sldMkLst>
          <pc:docMk/>
          <pc:sldMk cId="3835794033" sldId="267"/>
        </pc:sldMkLst>
        <pc:spChg chg="mod">
          <ac:chgData name="Madhuvarshini R" userId="e4de2f1548949c10" providerId="Windows Live" clId="Web-{AFB5F7E9-C9B4-40F6-A4B7-3931BD4899F5}" dt="2021-11-28T11:57:14.961" v="1738" actId="1076"/>
          <ac:spMkLst>
            <pc:docMk/>
            <pc:sldMk cId="3835794033" sldId="267"/>
            <ac:spMk id="2" creationId="{5EB70D4C-0442-49D7-8D3B-224E266928DC}"/>
          </ac:spMkLst>
        </pc:spChg>
        <pc:spChg chg="mod">
          <ac:chgData name="Madhuvarshini R" userId="e4de2f1548949c10" providerId="Windows Live" clId="Web-{AFB5F7E9-C9B4-40F6-A4B7-3931BD4899F5}" dt="2021-11-28T11:57:18.617" v="1739" actId="1076"/>
          <ac:spMkLst>
            <pc:docMk/>
            <pc:sldMk cId="3835794033" sldId="267"/>
            <ac:spMk id="3" creationId="{DB07292B-4A33-46A2-B800-C943E33F2ADF}"/>
          </ac:spMkLst>
        </pc:spChg>
        <pc:spChg chg="del">
          <ac:chgData name="Madhuvarshini R" userId="e4de2f1548949c10" providerId="Windows Live" clId="Web-{AFB5F7E9-C9B4-40F6-A4B7-3931BD4899F5}" dt="2021-11-28T11:51:16.931" v="1700"/>
          <ac:spMkLst>
            <pc:docMk/>
            <pc:sldMk cId="3835794033" sldId="267"/>
            <ac:spMk id="31" creationId="{063F27BC-7079-4FF7-8F7C-ABC82FA3C247}"/>
          </ac:spMkLst>
        </pc:spChg>
        <pc:spChg chg="del">
          <ac:chgData name="Madhuvarshini R" userId="e4de2f1548949c10" providerId="Windows Live" clId="Web-{AFB5F7E9-C9B4-40F6-A4B7-3931BD4899F5}" dt="2021-11-28T11:51:16.931" v="1700"/>
          <ac:spMkLst>
            <pc:docMk/>
            <pc:sldMk cId="3835794033" sldId="267"/>
            <ac:spMk id="33" creationId="{64F549C5-B5B6-4898-8630-053866568ADC}"/>
          </ac:spMkLst>
        </pc:spChg>
        <pc:spChg chg="add del">
          <ac:chgData name="Madhuvarshini R" userId="e4de2f1548949c10" providerId="Windows Live" clId="Web-{AFB5F7E9-C9B4-40F6-A4B7-3931BD4899F5}" dt="2021-11-28T11:53:54.565" v="1705"/>
          <ac:spMkLst>
            <pc:docMk/>
            <pc:sldMk cId="3835794033" sldId="267"/>
            <ac:spMk id="42" creationId="{744CAA32-F237-419C-A2DD-43C28D920D3C}"/>
          </ac:spMkLst>
        </pc:spChg>
        <pc:spChg chg="add del">
          <ac:chgData name="Madhuvarshini R" userId="e4de2f1548949c10" providerId="Windows Live" clId="Web-{AFB5F7E9-C9B4-40F6-A4B7-3931BD4899F5}" dt="2021-11-28T11:53:54.565" v="1705"/>
          <ac:spMkLst>
            <pc:docMk/>
            <pc:sldMk cId="3835794033" sldId="267"/>
            <ac:spMk id="44" creationId="{F7017262-EEEC-4F5E-917D-A55E68A1194C}"/>
          </ac:spMkLst>
        </pc:spChg>
        <pc:spChg chg="add del">
          <ac:chgData name="Madhuvarshini R" userId="e4de2f1548949c10" providerId="Windows Live" clId="Web-{AFB5F7E9-C9B4-40F6-A4B7-3931BD4899F5}" dt="2021-11-28T11:55:04.708" v="1710"/>
          <ac:spMkLst>
            <pc:docMk/>
            <pc:sldMk cId="3835794033" sldId="267"/>
            <ac:spMk id="51" creationId="{46B9231A-B34B-4A29-A6AC-532E1EE81575}"/>
          </ac:spMkLst>
        </pc:spChg>
        <pc:spChg chg="add del">
          <ac:chgData name="Madhuvarshini R" userId="e4de2f1548949c10" providerId="Windows Live" clId="Web-{AFB5F7E9-C9B4-40F6-A4B7-3931BD4899F5}" dt="2021-11-28T11:55:04.708" v="1710"/>
          <ac:spMkLst>
            <pc:docMk/>
            <pc:sldMk cId="3835794033" sldId="267"/>
            <ac:spMk id="53" creationId="{19F9BF86-FE94-4517-B97D-026C7515E589}"/>
          </ac:spMkLst>
        </pc:spChg>
        <pc:spChg chg="add del">
          <ac:chgData name="Madhuvarshini R" userId="e4de2f1548949c10" providerId="Windows Live" clId="Web-{AFB5F7E9-C9B4-40F6-A4B7-3931BD4899F5}" dt="2021-11-28T11:57:04.414" v="1737"/>
          <ac:spMkLst>
            <pc:docMk/>
            <pc:sldMk cId="3835794033" sldId="267"/>
            <ac:spMk id="62" creationId="{063F27BC-7079-4FF7-8F7C-ABC82FA3C247}"/>
          </ac:spMkLst>
        </pc:spChg>
        <pc:spChg chg="add del">
          <ac:chgData name="Madhuvarshini R" userId="e4de2f1548949c10" providerId="Windows Live" clId="Web-{AFB5F7E9-C9B4-40F6-A4B7-3931BD4899F5}" dt="2021-11-28T11:57:04.414" v="1737"/>
          <ac:spMkLst>
            <pc:docMk/>
            <pc:sldMk cId="3835794033" sldId="267"/>
            <ac:spMk id="64" creationId="{64F549C5-B5B6-4898-8630-053866568ADC}"/>
          </ac:spMkLst>
        </pc:spChg>
        <pc:spChg chg="add del">
          <ac:chgData name="Madhuvarshini R" userId="e4de2f1548949c10" providerId="Windows Live" clId="Web-{AFB5F7E9-C9B4-40F6-A4B7-3931BD4899F5}" dt="2021-11-28T11:57:04.414" v="1737"/>
          <ac:spMkLst>
            <pc:docMk/>
            <pc:sldMk cId="3835794033" sldId="267"/>
            <ac:spMk id="71" creationId="{DE1F4381-ECC1-467E-9196-F560213AF3F6}"/>
          </ac:spMkLst>
        </pc:spChg>
        <pc:spChg chg="add del">
          <ac:chgData name="Madhuvarshini R" userId="e4de2f1548949c10" providerId="Windows Live" clId="Web-{AFB5F7E9-C9B4-40F6-A4B7-3931BD4899F5}" dt="2021-11-28T11:57:04.414" v="1737"/>
          <ac:spMkLst>
            <pc:docMk/>
            <pc:sldMk cId="3835794033" sldId="267"/>
            <ac:spMk id="73" creationId="{19F9BF86-FE94-4517-B97D-026C7515E589}"/>
          </ac:spMkLst>
        </pc:spChg>
        <pc:picChg chg="del">
          <ac:chgData name="Madhuvarshini R" userId="e4de2f1548949c10" providerId="Windows Live" clId="Web-{AFB5F7E9-C9B4-40F6-A4B7-3931BD4899F5}" dt="2021-11-28T11:47:23.051" v="1632"/>
          <ac:picMkLst>
            <pc:docMk/>
            <pc:sldMk cId="3835794033" sldId="267"/>
            <ac:picMk id="4" creationId="{5EB5EC33-5069-40AC-8D0C-F45BFB9B19E0}"/>
          </ac:picMkLst>
        </pc:picChg>
        <pc:picChg chg="add del mod">
          <ac:chgData name="Madhuvarshini R" userId="e4de2f1548949c10" providerId="Windows Live" clId="Web-{AFB5F7E9-C9B4-40F6-A4B7-3931BD4899F5}" dt="2021-11-28T11:48:06.411" v="1658"/>
          <ac:picMkLst>
            <pc:docMk/>
            <pc:sldMk cId="3835794033" sldId="267"/>
            <ac:picMk id="5" creationId="{9B43A1B1-E315-4A11-A7F9-8E25BDF1E997}"/>
          </ac:picMkLst>
        </pc:picChg>
        <pc:picChg chg="add del mod ord">
          <ac:chgData name="Madhuvarshini R" userId="e4de2f1548949c10" providerId="Windows Live" clId="Web-{AFB5F7E9-C9B4-40F6-A4B7-3931BD4899F5}" dt="2021-11-28T11:53:59.706" v="1706"/>
          <ac:picMkLst>
            <pc:docMk/>
            <pc:sldMk cId="3835794033" sldId="267"/>
            <ac:picMk id="6" creationId="{3266315B-1E1E-41C3-94BF-1FD8B0D10DEE}"/>
          </ac:picMkLst>
        </pc:picChg>
        <pc:picChg chg="add del mod">
          <ac:chgData name="Madhuvarshini R" userId="e4de2f1548949c10" providerId="Windows Live" clId="Web-{AFB5F7E9-C9B4-40F6-A4B7-3931BD4899F5}" dt="2021-11-28T11:53:47.550" v="1703"/>
          <ac:picMkLst>
            <pc:docMk/>
            <pc:sldMk cId="3835794033" sldId="267"/>
            <ac:picMk id="7" creationId="{7292B6C8-D358-42BD-AD80-CE916FD0E6E6}"/>
          </ac:picMkLst>
        </pc:picChg>
        <pc:picChg chg="add del mod">
          <ac:chgData name="Madhuvarshini R" userId="e4de2f1548949c10" providerId="Windows Live" clId="Web-{AFB5F7E9-C9B4-40F6-A4B7-3931BD4899F5}" dt="2021-11-28T11:54:21.019" v="1708"/>
          <ac:picMkLst>
            <pc:docMk/>
            <pc:sldMk cId="3835794033" sldId="267"/>
            <ac:picMk id="8" creationId="{D2BACA2A-AA59-4F4F-9ADA-3B1FB1FD0121}"/>
          </ac:picMkLst>
        </pc:picChg>
        <pc:picChg chg="add mod ord">
          <ac:chgData name="Madhuvarshini R" userId="e4de2f1548949c10" providerId="Windows Live" clId="Web-{AFB5F7E9-C9B4-40F6-A4B7-3931BD4899F5}" dt="2021-11-28T11:57:04.414" v="1737"/>
          <ac:picMkLst>
            <pc:docMk/>
            <pc:sldMk cId="3835794033" sldId="267"/>
            <ac:picMk id="9" creationId="{5312EE15-4963-4449-981B-6413444EF04A}"/>
          </ac:picMkLst>
        </pc:picChg>
        <pc:cxnChg chg="del">
          <ac:chgData name="Madhuvarshini R" userId="e4de2f1548949c10" providerId="Windows Live" clId="Web-{AFB5F7E9-C9B4-40F6-A4B7-3931BD4899F5}" dt="2021-11-28T11:51:16.931" v="1700"/>
          <ac:cxnSpMkLst>
            <pc:docMk/>
            <pc:sldMk cId="3835794033" sldId="267"/>
            <ac:cxnSpMk id="29" creationId="{F209B62C-3402-4623-9A7C-AA048B56F8C3}"/>
          </ac:cxnSpMkLst>
        </pc:cxnChg>
        <pc:cxnChg chg="del">
          <ac:chgData name="Madhuvarshini R" userId="e4de2f1548949c10" providerId="Windows Live" clId="Web-{AFB5F7E9-C9B4-40F6-A4B7-3931BD4899F5}" dt="2021-11-28T11:51:16.931" v="1700"/>
          <ac:cxnSpMkLst>
            <pc:docMk/>
            <pc:sldMk cId="3835794033" sldId="267"/>
            <ac:cxnSpMk id="35" creationId="{FF43DFA6-AAD3-45D1-9463-5131054B328D}"/>
          </ac:cxnSpMkLst>
        </pc:cxnChg>
        <pc:cxnChg chg="add del">
          <ac:chgData name="Madhuvarshini R" userId="e4de2f1548949c10" providerId="Windows Live" clId="Web-{AFB5F7E9-C9B4-40F6-A4B7-3931BD4899F5}" dt="2021-11-28T11:53:54.565" v="1705"/>
          <ac:cxnSpMkLst>
            <pc:docMk/>
            <pc:sldMk cId="3835794033" sldId="267"/>
            <ac:cxnSpMk id="40" creationId="{F209B62C-3402-4623-9A7C-AA048B56F8C3}"/>
          </ac:cxnSpMkLst>
        </pc:cxnChg>
        <pc:cxnChg chg="add del">
          <ac:chgData name="Madhuvarshini R" userId="e4de2f1548949c10" providerId="Windows Live" clId="Web-{AFB5F7E9-C9B4-40F6-A4B7-3931BD4899F5}" dt="2021-11-28T11:53:54.565" v="1705"/>
          <ac:cxnSpMkLst>
            <pc:docMk/>
            <pc:sldMk cId="3835794033" sldId="267"/>
            <ac:cxnSpMk id="46" creationId="{9A3EDAAA-869E-4AA2-A7CE-BF2C025963E8}"/>
          </ac:cxnSpMkLst>
        </pc:cxnChg>
        <pc:cxnChg chg="add del">
          <ac:chgData name="Madhuvarshini R" userId="e4de2f1548949c10" providerId="Windows Live" clId="Web-{AFB5F7E9-C9B4-40F6-A4B7-3931BD4899F5}" dt="2021-11-28T11:55:04.708" v="1710"/>
          <ac:cxnSpMkLst>
            <pc:docMk/>
            <pc:sldMk cId="3835794033" sldId="267"/>
            <ac:cxnSpMk id="55" creationId="{F0CE0765-E93C-4D37-9D5F-D464EFB10FA7}"/>
          </ac:cxnSpMkLst>
        </pc:cxnChg>
        <pc:cxnChg chg="add del">
          <ac:chgData name="Madhuvarshini R" userId="e4de2f1548949c10" providerId="Windows Live" clId="Web-{AFB5F7E9-C9B4-40F6-A4B7-3931BD4899F5}" dt="2021-11-28T11:57:04.414" v="1737"/>
          <ac:cxnSpMkLst>
            <pc:docMk/>
            <pc:sldMk cId="3835794033" sldId="267"/>
            <ac:cxnSpMk id="60" creationId="{F209B62C-3402-4623-9A7C-AA048B56F8C3}"/>
          </ac:cxnSpMkLst>
        </pc:cxnChg>
        <pc:cxnChg chg="add del">
          <ac:chgData name="Madhuvarshini R" userId="e4de2f1548949c10" providerId="Windows Live" clId="Web-{AFB5F7E9-C9B4-40F6-A4B7-3931BD4899F5}" dt="2021-11-28T11:57:04.414" v="1737"/>
          <ac:cxnSpMkLst>
            <pc:docMk/>
            <pc:sldMk cId="3835794033" sldId="267"/>
            <ac:cxnSpMk id="66" creationId="{FF43DFA6-AAD3-45D1-9463-5131054B328D}"/>
          </ac:cxnSpMkLst>
        </pc:cxnChg>
        <pc:cxnChg chg="add del">
          <ac:chgData name="Madhuvarshini R" userId="e4de2f1548949c10" providerId="Windows Live" clId="Web-{AFB5F7E9-C9B4-40F6-A4B7-3931BD4899F5}" dt="2021-11-28T11:57:04.414" v="1737"/>
          <ac:cxnSpMkLst>
            <pc:docMk/>
            <pc:sldMk cId="3835794033" sldId="267"/>
            <ac:cxnSpMk id="75" creationId="{F0CE0765-E93C-4D37-9D5F-D464EFB10FA7}"/>
          </ac:cxnSpMkLst>
        </pc:cxnChg>
      </pc:sldChg>
      <pc:sldChg chg="addSp delSp modSp add replId">
        <pc:chgData name="Madhuvarshini R" userId="e4de2f1548949c10" providerId="Windows Live" clId="Web-{AFB5F7E9-C9B4-40F6-A4B7-3931BD4899F5}" dt="2021-11-28T12:02:55.710" v="1802" actId="14100"/>
        <pc:sldMkLst>
          <pc:docMk/>
          <pc:sldMk cId="3313679366" sldId="268"/>
        </pc:sldMkLst>
        <pc:spChg chg="mod">
          <ac:chgData name="Madhuvarshini R" userId="e4de2f1548949c10" providerId="Windows Live" clId="Web-{AFB5F7E9-C9B4-40F6-A4B7-3931BD4899F5}" dt="2021-11-28T12:00:10.487" v="1767" actId="1076"/>
          <ac:spMkLst>
            <pc:docMk/>
            <pc:sldMk cId="3313679366" sldId="268"/>
            <ac:spMk id="2" creationId="{5EB70D4C-0442-49D7-8D3B-224E266928DC}"/>
          </ac:spMkLst>
        </pc:spChg>
        <pc:spChg chg="mod">
          <ac:chgData name="Madhuvarshini R" userId="e4de2f1548949c10" providerId="Windows Live" clId="Web-{AFB5F7E9-C9B4-40F6-A4B7-3931BD4899F5}" dt="2021-11-28T12:02:55.710" v="1802" actId="14100"/>
          <ac:spMkLst>
            <pc:docMk/>
            <pc:sldMk cId="3313679366" sldId="268"/>
            <ac:spMk id="3" creationId="{DB07292B-4A33-46A2-B800-C943E33F2ADF}"/>
          </ac:spMkLst>
        </pc:spChg>
        <pc:spChg chg="add del">
          <ac:chgData name="Madhuvarshini R" userId="e4de2f1548949c10" providerId="Windows Live" clId="Web-{AFB5F7E9-C9B4-40F6-A4B7-3931BD4899F5}" dt="2021-11-28T11:59:40.261" v="1762"/>
          <ac:spMkLst>
            <pc:docMk/>
            <pc:sldMk cId="3313679366" sldId="268"/>
            <ac:spMk id="62" creationId="{063F27BC-7079-4FF7-8F7C-ABC82FA3C247}"/>
          </ac:spMkLst>
        </pc:spChg>
        <pc:spChg chg="add del">
          <ac:chgData name="Madhuvarshini R" userId="e4de2f1548949c10" providerId="Windows Live" clId="Web-{AFB5F7E9-C9B4-40F6-A4B7-3931BD4899F5}" dt="2021-11-28T11:59:40.261" v="1762"/>
          <ac:spMkLst>
            <pc:docMk/>
            <pc:sldMk cId="3313679366" sldId="268"/>
            <ac:spMk id="64" creationId="{64F549C5-B5B6-4898-8630-053866568ADC}"/>
          </ac:spMkLst>
        </pc:spChg>
        <pc:spChg chg="add del">
          <ac:chgData name="Madhuvarshini R" userId="e4de2f1548949c10" providerId="Windows Live" clId="Web-{AFB5F7E9-C9B4-40F6-A4B7-3931BD4899F5}" dt="2021-11-28T11:59:40.246" v="1761"/>
          <ac:spMkLst>
            <pc:docMk/>
            <pc:sldMk cId="3313679366" sldId="268"/>
            <ac:spMk id="69" creationId="{406BD704-01C2-4341-B99A-116CC7EC56EF}"/>
          </ac:spMkLst>
        </pc:spChg>
        <pc:spChg chg="add del">
          <ac:chgData name="Madhuvarshini R" userId="e4de2f1548949c10" providerId="Windows Live" clId="Web-{AFB5F7E9-C9B4-40F6-A4B7-3931BD4899F5}" dt="2021-11-28T11:59:40.246" v="1761"/>
          <ac:spMkLst>
            <pc:docMk/>
            <pc:sldMk cId="3313679366" sldId="268"/>
            <ac:spMk id="70" creationId="{0225C01B-A296-4FAA-AA46-794F27DF6934}"/>
          </ac:spMkLst>
        </pc:spChg>
        <pc:spChg chg="add del">
          <ac:chgData name="Madhuvarshini R" userId="e4de2f1548949c10" providerId="Windows Live" clId="Web-{AFB5F7E9-C9B4-40F6-A4B7-3931BD4899F5}" dt="2021-11-28T11:59:36.839" v="1759"/>
          <ac:spMkLst>
            <pc:docMk/>
            <pc:sldMk cId="3313679366" sldId="268"/>
            <ac:spMk id="71" creationId="{DE1F4381-ECC1-467E-9196-F560213AF3F6}"/>
          </ac:spMkLst>
        </pc:spChg>
        <pc:spChg chg="add del">
          <ac:chgData name="Madhuvarshini R" userId="e4de2f1548949c10" providerId="Windows Live" clId="Web-{AFB5F7E9-C9B4-40F6-A4B7-3931BD4899F5}" dt="2021-11-28T11:59:36.839" v="1759"/>
          <ac:spMkLst>
            <pc:docMk/>
            <pc:sldMk cId="3313679366" sldId="268"/>
            <ac:spMk id="73" creationId="{19F9BF86-FE94-4517-B97D-026C7515E589}"/>
          </ac:spMkLst>
        </pc:spChg>
        <pc:spChg chg="add">
          <ac:chgData name="Madhuvarshini R" userId="e4de2f1548949c10" providerId="Windows Live" clId="Web-{AFB5F7E9-C9B4-40F6-A4B7-3931BD4899F5}" dt="2021-11-28T11:59:40.261" v="1762"/>
          <ac:spMkLst>
            <pc:docMk/>
            <pc:sldMk cId="3313679366" sldId="268"/>
            <ac:spMk id="74" creationId="{744CAA32-F237-419C-A2DD-43C28D920D3C}"/>
          </ac:spMkLst>
        </pc:spChg>
        <pc:spChg chg="add">
          <ac:chgData name="Madhuvarshini R" userId="e4de2f1548949c10" providerId="Windows Live" clId="Web-{AFB5F7E9-C9B4-40F6-A4B7-3931BD4899F5}" dt="2021-11-28T11:59:40.261" v="1762"/>
          <ac:spMkLst>
            <pc:docMk/>
            <pc:sldMk cId="3313679366" sldId="268"/>
            <ac:spMk id="76" creationId="{18EE42F0-2470-417A-8666-6E3266FEBF30}"/>
          </ac:spMkLst>
        </pc:spChg>
        <pc:picChg chg="add mod ord">
          <ac:chgData name="Madhuvarshini R" userId="e4de2f1548949c10" providerId="Windows Live" clId="Web-{AFB5F7E9-C9B4-40F6-A4B7-3931BD4899F5}" dt="2021-11-28T11:59:40.261" v="1762"/>
          <ac:picMkLst>
            <pc:docMk/>
            <pc:sldMk cId="3313679366" sldId="268"/>
            <ac:picMk id="4" creationId="{86185124-AAA1-4D9D-B364-00D3D5CA0F7B}"/>
          </ac:picMkLst>
        </pc:picChg>
        <pc:picChg chg="del">
          <ac:chgData name="Madhuvarshini R" userId="e4de2f1548949c10" providerId="Windows Live" clId="Web-{AFB5F7E9-C9B4-40F6-A4B7-3931BD4899F5}" dt="2021-11-28T11:58:39.901" v="1756"/>
          <ac:picMkLst>
            <pc:docMk/>
            <pc:sldMk cId="3313679366" sldId="268"/>
            <ac:picMk id="9" creationId="{5312EE15-4963-4449-981B-6413444EF04A}"/>
          </ac:picMkLst>
        </pc:picChg>
        <pc:cxnChg chg="add del">
          <ac:chgData name="Madhuvarshini R" userId="e4de2f1548949c10" providerId="Windows Live" clId="Web-{AFB5F7E9-C9B4-40F6-A4B7-3931BD4899F5}" dt="2021-11-28T11:59:40.261" v="1762"/>
          <ac:cxnSpMkLst>
            <pc:docMk/>
            <pc:sldMk cId="3313679366" sldId="268"/>
            <ac:cxnSpMk id="60" creationId="{F209B62C-3402-4623-9A7C-AA048B56F8C3}"/>
          </ac:cxnSpMkLst>
        </pc:cxnChg>
        <pc:cxnChg chg="add del">
          <ac:chgData name="Madhuvarshini R" userId="e4de2f1548949c10" providerId="Windows Live" clId="Web-{AFB5F7E9-C9B4-40F6-A4B7-3931BD4899F5}" dt="2021-11-28T11:59:40.261" v="1762"/>
          <ac:cxnSpMkLst>
            <pc:docMk/>
            <pc:sldMk cId="3313679366" sldId="268"/>
            <ac:cxnSpMk id="66" creationId="{FF43DFA6-AAD3-45D1-9463-5131054B328D}"/>
          </ac:cxnSpMkLst>
        </pc:cxnChg>
        <pc:cxnChg chg="add del">
          <ac:chgData name="Madhuvarshini R" userId="e4de2f1548949c10" providerId="Windows Live" clId="Web-{AFB5F7E9-C9B4-40F6-A4B7-3931BD4899F5}" dt="2021-11-28T11:59:40.246" v="1761"/>
          <ac:cxnSpMkLst>
            <pc:docMk/>
            <pc:sldMk cId="3313679366" sldId="268"/>
            <ac:cxnSpMk id="68" creationId="{F209B62C-3402-4623-9A7C-AA048B56F8C3}"/>
          </ac:cxnSpMkLst>
        </pc:cxnChg>
        <pc:cxnChg chg="add">
          <ac:chgData name="Madhuvarshini R" userId="e4de2f1548949c10" providerId="Windows Live" clId="Web-{AFB5F7E9-C9B4-40F6-A4B7-3931BD4899F5}" dt="2021-11-28T11:59:40.261" v="1762"/>
          <ac:cxnSpMkLst>
            <pc:docMk/>
            <pc:sldMk cId="3313679366" sldId="268"/>
            <ac:cxnSpMk id="72" creationId="{F209B62C-3402-4623-9A7C-AA048B56F8C3}"/>
          </ac:cxnSpMkLst>
        </pc:cxnChg>
        <pc:cxnChg chg="add del">
          <ac:chgData name="Madhuvarshini R" userId="e4de2f1548949c10" providerId="Windows Live" clId="Web-{AFB5F7E9-C9B4-40F6-A4B7-3931BD4899F5}" dt="2021-11-28T11:59:36.839" v="1759"/>
          <ac:cxnSpMkLst>
            <pc:docMk/>
            <pc:sldMk cId="3313679366" sldId="268"/>
            <ac:cxnSpMk id="75" creationId="{F0CE0765-E93C-4D37-9D5F-D464EFB10FA7}"/>
          </ac:cxnSpMkLst>
        </pc:cxnChg>
        <pc:cxnChg chg="add del">
          <ac:chgData name="Madhuvarshini R" userId="e4de2f1548949c10" providerId="Windows Live" clId="Web-{AFB5F7E9-C9B4-40F6-A4B7-3931BD4899F5}" dt="2021-11-28T11:59:40.246" v="1761"/>
          <ac:cxnSpMkLst>
            <pc:docMk/>
            <pc:sldMk cId="3313679366" sldId="268"/>
            <ac:cxnSpMk id="77" creationId="{62713E66-598D-4B8A-9D2A-67C7AF46EF11}"/>
          </ac:cxnSpMkLst>
        </pc:cxnChg>
        <pc:cxnChg chg="add">
          <ac:chgData name="Madhuvarshini R" userId="e4de2f1548949c10" providerId="Windows Live" clId="Web-{AFB5F7E9-C9B4-40F6-A4B7-3931BD4899F5}" dt="2021-11-28T11:59:40.261" v="1762"/>
          <ac:cxnSpMkLst>
            <pc:docMk/>
            <pc:sldMk cId="3313679366" sldId="268"/>
            <ac:cxnSpMk id="78" creationId="{2B808FA7-8D8C-4B9F-8206-75CF6103109E}"/>
          </ac:cxnSpMkLst>
        </pc:cxnChg>
      </pc:sldChg>
      <pc:sldChg chg="addSp delSp modSp add ord replId">
        <pc:chgData name="Madhuvarshini R" userId="e4de2f1548949c10" providerId="Windows Live" clId="Web-{AFB5F7E9-C9B4-40F6-A4B7-3931BD4899F5}" dt="2021-11-28T12:09:06.484" v="1894" actId="1076"/>
        <pc:sldMkLst>
          <pc:docMk/>
          <pc:sldMk cId="898203891" sldId="269"/>
        </pc:sldMkLst>
        <pc:spChg chg="mod">
          <ac:chgData name="Madhuvarshini R" userId="e4de2f1548949c10" providerId="Windows Live" clId="Web-{AFB5F7E9-C9B4-40F6-A4B7-3931BD4899F5}" dt="2021-11-28T12:06:57.825" v="1856" actId="1076"/>
          <ac:spMkLst>
            <pc:docMk/>
            <pc:sldMk cId="898203891" sldId="269"/>
            <ac:spMk id="2" creationId="{5EB70D4C-0442-49D7-8D3B-224E266928DC}"/>
          </ac:spMkLst>
        </pc:spChg>
        <pc:spChg chg="mod">
          <ac:chgData name="Madhuvarshini R" userId="e4de2f1548949c10" providerId="Windows Live" clId="Web-{AFB5F7E9-C9B4-40F6-A4B7-3931BD4899F5}" dt="2021-11-28T12:09:06.484" v="1894" actId="1076"/>
          <ac:spMkLst>
            <pc:docMk/>
            <pc:sldMk cId="898203891" sldId="269"/>
            <ac:spMk id="3" creationId="{DB07292B-4A33-46A2-B800-C943E33F2ADF}"/>
          </ac:spMkLst>
        </pc:spChg>
        <pc:spChg chg="add del">
          <ac:chgData name="Madhuvarshini R" userId="e4de2f1548949c10" providerId="Windows Live" clId="Web-{AFB5F7E9-C9B4-40F6-A4B7-3931BD4899F5}" dt="2021-11-28T12:05:13.026" v="1838"/>
          <ac:spMkLst>
            <pc:docMk/>
            <pc:sldMk cId="898203891" sldId="269"/>
            <ac:spMk id="62" creationId="{063F27BC-7079-4FF7-8F7C-ABC82FA3C247}"/>
          </ac:spMkLst>
        </pc:spChg>
        <pc:spChg chg="add del">
          <ac:chgData name="Madhuvarshini R" userId="e4de2f1548949c10" providerId="Windows Live" clId="Web-{AFB5F7E9-C9B4-40F6-A4B7-3931BD4899F5}" dt="2021-11-28T12:05:13.026" v="1838"/>
          <ac:spMkLst>
            <pc:docMk/>
            <pc:sldMk cId="898203891" sldId="269"/>
            <ac:spMk id="64" creationId="{64F549C5-B5B6-4898-8630-053866568ADC}"/>
          </ac:spMkLst>
        </pc:spChg>
        <pc:spChg chg="add del">
          <ac:chgData name="Madhuvarshini R" userId="e4de2f1548949c10" providerId="Windows Live" clId="Web-{AFB5F7E9-C9B4-40F6-A4B7-3931BD4899F5}" dt="2021-11-28T12:05:01.400" v="1835"/>
          <ac:spMkLst>
            <pc:docMk/>
            <pc:sldMk cId="898203891" sldId="269"/>
            <ac:spMk id="69" creationId="{744CAA32-F237-419C-A2DD-43C28D920D3C}"/>
          </ac:spMkLst>
        </pc:spChg>
        <pc:spChg chg="add del">
          <ac:chgData name="Madhuvarshini R" userId="e4de2f1548949c10" providerId="Windows Live" clId="Web-{AFB5F7E9-C9B4-40F6-A4B7-3931BD4899F5}" dt="2021-11-28T12:05:13.026" v="1837"/>
          <ac:spMkLst>
            <pc:docMk/>
            <pc:sldMk cId="898203891" sldId="269"/>
            <ac:spMk id="72" creationId="{19F9BF86-FE94-4517-B97D-026C7515E589}"/>
          </ac:spMkLst>
        </pc:spChg>
        <pc:spChg chg="add del">
          <ac:chgData name="Madhuvarshini R" userId="e4de2f1548949c10" providerId="Windows Live" clId="Web-{AFB5F7E9-C9B4-40F6-A4B7-3931BD4899F5}" dt="2021-11-28T12:04:41.197" v="1833"/>
          <ac:spMkLst>
            <pc:docMk/>
            <pc:sldMk cId="898203891" sldId="269"/>
            <ac:spMk id="73" creationId="{8FCE029E-5073-4498-8104-8427AA987352}"/>
          </ac:spMkLst>
        </pc:spChg>
        <pc:spChg chg="add del">
          <ac:chgData name="Madhuvarshini R" userId="e4de2f1548949c10" providerId="Windows Live" clId="Web-{AFB5F7E9-C9B4-40F6-A4B7-3931BD4899F5}" dt="2021-11-28T12:05:13.026" v="1837"/>
          <ac:spMkLst>
            <pc:docMk/>
            <pc:sldMk cId="898203891" sldId="269"/>
            <ac:spMk id="74" creationId="{122AB34F-E75C-451A-8410-05B6C249E9D3}"/>
          </ac:spMkLst>
        </pc:spChg>
        <pc:spChg chg="add del">
          <ac:chgData name="Madhuvarshini R" userId="e4de2f1548949c10" providerId="Windows Live" clId="Web-{AFB5F7E9-C9B4-40F6-A4B7-3931BD4899F5}" dt="2021-11-28T12:05:57.542" v="1844"/>
          <ac:spMkLst>
            <pc:docMk/>
            <pc:sldMk cId="898203891" sldId="269"/>
            <ac:spMk id="77" creationId="{19F9BF86-FE94-4517-B97D-026C7515E589}"/>
          </ac:spMkLst>
        </pc:spChg>
        <pc:spChg chg="add del">
          <ac:chgData name="Madhuvarshini R" userId="e4de2f1548949c10" providerId="Windows Live" clId="Web-{AFB5F7E9-C9B4-40F6-A4B7-3931BD4899F5}" dt="2021-11-28T12:05:57.542" v="1844"/>
          <ac:spMkLst>
            <pc:docMk/>
            <pc:sldMk cId="898203891" sldId="269"/>
            <ac:spMk id="78" creationId="{0AF66B7C-69F6-439C-A508-14C94AF6BA8C}"/>
          </ac:spMkLst>
        </pc:spChg>
        <pc:spChg chg="add del">
          <ac:chgData name="Madhuvarshini R" userId="e4de2f1548949c10" providerId="Windows Live" clId="Web-{AFB5F7E9-C9B4-40F6-A4B7-3931BD4899F5}" dt="2021-11-28T12:06:15.996" v="1847"/>
          <ac:spMkLst>
            <pc:docMk/>
            <pc:sldMk cId="898203891" sldId="269"/>
            <ac:spMk id="86" creationId="{744CAA32-F237-419C-A2DD-43C28D920D3C}"/>
          </ac:spMkLst>
        </pc:spChg>
        <pc:spChg chg="add del">
          <ac:chgData name="Madhuvarshini R" userId="e4de2f1548949c10" providerId="Windows Live" clId="Web-{AFB5F7E9-C9B4-40F6-A4B7-3931BD4899F5}" dt="2021-11-28T12:06:15.996" v="1847"/>
          <ac:spMkLst>
            <pc:docMk/>
            <pc:sldMk cId="898203891" sldId="269"/>
            <ac:spMk id="88" creationId="{18EE42F0-2470-417A-8666-6E3266FEBF30}"/>
          </ac:spMkLst>
        </pc:spChg>
        <pc:spChg chg="add">
          <ac:chgData name="Madhuvarshini R" userId="e4de2f1548949c10" providerId="Windows Live" clId="Web-{AFB5F7E9-C9B4-40F6-A4B7-3931BD4899F5}" dt="2021-11-28T12:06:15.996" v="1847"/>
          <ac:spMkLst>
            <pc:docMk/>
            <pc:sldMk cId="898203891" sldId="269"/>
            <ac:spMk id="92" creationId="{19F9BF86-FE94-4517-B97D-026C7515E589}"/>
          </ac:spMkLst>
        </pc:spChg>
        <pc:spChg chg="add">
          <ac:chgData name="Madhuvarshini R" userId="e4de2f1548949c10" providerId="Windows Live" clId="Web-{AFB5F7E9-C9B4-40F6-A4B7-3931BD4899F5}" dt="2021-11-28T12:06:15.996" v="1847"/>
          <ac:spMkLst>
            <pc:docMk/>
            <pc:sldMk cId="898203891" sldId="269"/>
            <ac:spMk id="93" creationId="{F8B2ECD5-47B1-47AD-AC9D-045064631A65}"/>
          </ac:spMkLst>
        </pc:spChg>
        <pc:spChg chg="add del">
          <ac:chgData name="Madhuvarshini R" userId="e4de2f1548949c10" providerId="Windows Live" clId="Web-{AFB5F7E9-C9B4-40F6-A4B7-3931BD4899F5}" dt="2021-11-28T12:06:15.980" v="1846"/>
          <ac:spMkLst>
            <pc:docMk/>
            <pc:sldMk cId="898203891" sldId="269"/>
            <ac:spMk id="97" creationId="{744CAA32-F237-419C-A2DD-43C28D920D3C}"/>
          </ac:spMkLst>
        </pc:spChg>
        <pc:spChg chg="add del">
          <ac:chgData name="Madhuvarshini R" userId="e4de2f1548949c10" providerId="Windows Live" clId="Web-{AFB5F7E9-C9B4-40F6-A4B7-3931BD4899F5}" dt="2021-11-28T12:06:15.980" v="1846"/>
          <ac:spMkLst>
            <pc:docMk/>
            <pc:sldMk cId="898203891" sldId="269"/>
            <ac:spMk id="99" creationId="{18EE42F0-2470-417A-8666-6E3266FEBF30}"/>
          </ac:spMkLst>
        </pc:spChg>
        <pc:picChg chg="add mod ord">
          <ac:chgData name="Madhuvarshini R" userId="e4de2f1548949c10" providerId="Windows Live" clId="Web-{AFB5F7E9-C9B4-40F6-A4B7-3931BD4899F5}" dt="2021-11-28T12:06:15.996" v="1847"/>
          <ac:picMkLst>
            <pc:docMk/>
            <pc:sldMk cId="898203891" sldId="269"/>
            <ac:picMk id="4" creationId="{B405682B-C8E9-4A6E-8FBB-7011C9E28CD9}"/>
          </ac:picMkLst>
        </pc:picChg>
        <pc:picChg chg="del">
          <ac:chgData name="Madhuvarshini R" userId="e4de2f1548949c10" providerId="Windows Live" clId="Web-{AFB5F7E9-C9B4-40F6-A4B7-3931BD4899F5}" dt="2021-11-28T12:03:14.601" v="1805"/>
          <ac:picMkLst>
            <pc:docMk/>
            <pc:sldMk cId="898203891" sldId="269"/>
            <ac:picMk id="9" creationId="{5312EE15-4963-4449-981B-6413444EF04A}"/>
          </ac:picMkLst>
        </pc:picChg>
        <pc:cxnChg chg="add del">
          <ac:chgData name="Madhuvarshini R" userId="e4de2f1548949c10" providerId="Windows Live" clId="Web-{AFB5F7E9-C9B4-40F6-A4B7-3931BD4899F5}" dt="2021-11-28T12:05:13.026" v="1838"/>
          <ac:cxnSpMkLst>
            <pc:docMk/>
            <pc:sldMk cId="898203891" sldId="269"/>
            <ac:cxnSpMk id="60" creationId="{F209B62C-3402-4623-9A7C-AA048B56F8C3}"/>
          </ac:cxnSpMkLst>
        </pc:cxnChg>
        <pc:cxnChg chg="add del">
          <ac:chgData name="Madhuvarshini R" userId="e4de2f1548949c10" providerId="Windows Live" clId="Web-{AFB5F7E9-C9B4-40F6-A4B7-3931BD4899F5}" dt="2021-11-28T12:05:13.026" v="1838"/>
          <ac:cxnSpMkLst>
            <pc:docMk/>
            <pc:sldMk cId="898203891" sldId="269"/>
            <ac:cxnSpMk id="66" creationId="{FF43DFA6-AAD3-45D1-9463-5131054B328D}"/>
          </ac:cxnSpMkLst>
        </pc:cxnChg>
        <pc:cxnChg chg="add del">
          <ac:chgData name="Madhuvarshini R" userId="e4de2f1548949c10" providerId="Windows Live" clId="Web-{AFB5F7E9-C9B4-40F6-A4B7-3931BD4899F5}" dt="2021-11-28T12:05:01.400" v="1835"/>
          <ac:cxnSpMkLst>
            <pc:docMk/>
            <pc:sldMk cId="898203891" sldId="269"/>
            <ac:cxnSpMk id="68" creationId="{F209B62C-3402-4623-9A7C-AA048B56F8C3}"/>
          </ac:cxnSpMkLst>
        </pc:cxnChg>
        <pc:cxnChg chg="add del">
          <ac:chgData name="Madhuvarshini R" userId="e4de2f1548949c10" providerId="Windows Live" clId="Web-{AFB5F7E9-C9B4-40F6-A4B7-3931BD4899F5}" dt="2021-11-28T12:05:01.400" v="1835"/>
          <ac:cxnSpMkLst>
            <pc:docMk/>
            <pc:sldMk cId="898203891" sldId="269"/>
            <ac:cxnSpMk id="70" creationId="{753FE100-D0AB-4AE2-824B-60CFA31EC6A2}"/>
          </ac:cxnSpMkLst>
        </pc:cxnChg>
        <pc:cxnChg chg="add del">
          <ac:chgData name="Madhuvarshini R" userId="e4de2f1548949c10" providerId="Windows Live" clId="Web-{AFB5F7E9-C9B4-40F6-A4B7-3931BD4899F5}" dt="2021-11-28T12:04:41.197" v="1833"/>
          <ac:cxnSpMkLst>
            <pc:docMk/>
            <pc:sldMk cId="898203891" sldId="269"/>
            <ac:cxnSpMk id="71" creationId="{F209B62C-3402-4623-9A7C-AA048B56F8C3}"/>
          </ac:cxnSpMkLst>
        </pc:cxnChg>
        <pc:cxnChg chg="add del">
          <ac:chgData name="Madhuvarshini R" userId="e4de2f1548949c10" providerId="Windows Live" clId="Web-{AFB5F7E9-C9B4-40F6-A4B7-3931BD4899F5}" dt="2021-11-28T12:04:41.197" v="1833"/>
          <ac:cxnSpMkLst>
            <pc:docMk/>
            <pc:sldMk cId="898203891" sldId="269"/>
            <ac:cxnSpMk id="75" creationId="{BEFF515C-2521-4964-9DAC-2BFB8EC86AE4}"/>
          </ac:cxnSpMkLst>
        </pc:cxnChg>
        <pc:cxnChg chg="add del">
          <ac:chgData name="Madhuvarshini R" userId="e4de2f1548949c10" providerId="Windows Live" clId="Web-{AFB5F7E9-C9B4-40F6-A4B7-3931BD4899F5}" dt="2021-11-28T12:05:13.026" v="1837"/>
          <ac:cxnSpMkLst>
            <pc:docMk/>
            <pc:sldMk cId="898203891" sldId="269"/>
            <ac:cxnSpMk id="76" creationId="{97CC2FE6-3AD0-4131-B4BC-1F4D65E25E13}"/>
          </ac:cxnSpMkLst>
        </pc:cxnChg>
        <pc:cxnChg chg="add del">
          <ac:chgData name="Madhuvarshini R" userId="e4de2f1548949c10" providerId="Windows Live" clId="Web-{AFB5F7E9-C9B4-40F6-A4B7-3931BD4899F5}" dt="2021-11-28T12:05:57.542" v="1844"/>
          <ac:cxnSpMkLst>
            <pc:docMk/>
            <pc:sldMk cId="898203891" sldId="269"/>
            <ac:cxnSpMk id="79" creationId="{97CC2FE6-3AD0-4131-B4BC-1F4D65E25E13}"/>
          </ac:cxnSpMkLst>
        </pc:cxnChg>
        <pc:cxnChg chg="add del">
          <ac:chgData name="Madhuvarshini R" userId="e4de2f1548949c10" providerId="Windows Live" clId="Web-{AFB5F7E9-C9B4-40F6-A4B7-3931BD4899F5}" dt="2021-11-28T12:06:15.996" v="1847"/>
          <ac:cxnSpMkLst>
            <pc:docMk/>
            <pc:sldMk cId="898203891" sldId="269"/>
            <ac:cxnSpMk id="84" creationId="{F209B62C-3402-4623-9A7C-AA048B56F8C3}"/>
          </ac:cxnSpMkLst>
        </pc:cxnChg>
        <pc:cxnChg chg="add del">
          <ac:chgData name="Madhuvarshini R" userId="e4de2f1548949c10" providerId="Windows Live" clId="Web-{AFB5F7E9-C9B4-40F6-A4B7-3931BD4899F5}" dt="2021-11-28T12:06:15.996" v="1847"/>
          <ac:cxnSpMkLst>
            <pc:docMk/>
            <pc:sldMk cId="898203891" sldId="269"/>
            <ac:cxnSpMk id="90" creationId="{2B808FA7-8D8C-4B9F-8206-75CF6103109E}"/>
          </ac:cxnSpMkLst>
        </pc:cxnChg>
        <pc:cxnChg chg="add">
          <ac:chgData name="Madhuvarshini R" userId="e4de2f1548949c10" providerId="Windows Live" clId="Web-{AFB5F7E9-C9B4-40F6-A4B7-3931BD4899F5}" dt="2021-11-28T12:06:15.996" v="1847"/>
          <ac:cxnSpMkLst>
            <pc:docMk/>
            <pc:sldMk cId="898203891" sldId="269"/>
            <ac:cxnSpMk id="94" creationId="{F0CE0765-E93C-4D37-9D5F-D464EFB10FA7}"/>
          </ac:cxnSpMkLst>
        </pc:cxnChg>
        <pc:cxnChg chg="add del">
          <ac:chgData name="Madhuvarshini R" userId="e4de2f1548949c10" providerId="Windows Live" clId="Web-{AFB5F7E9-C9B4-40F6-A4B7-3931BD4899F5}" dt="2021-11-28T12:06:15.980" v="1846"/>
          <ac:cxnSpMkLst>
            <pc:docMk/>
            <pc:sldMk cId="898203891" sldId="269"/>
            <ac:cxnSpMk id="95" creationId="{F209B62C-3402-4623-9A7C-AA048B56F8C3}"/>
          </ac:cxnSpMkLst>
        </pc:cxnChg>
        <pc:cxnChg chg="add del">
          <ac:chgData name="Madhuvarshini R" userId="e4de2f1548949c10" providerId="Windows Live" clId="Web-{AFB5F7E9-C9B4-40F6-A4B7-3931BD4899F5}" dt="2021-11-28T12:06:15.980" v="1846"/>
          <ac:cxnSpMkLst>
            <pc:docMk/>
            <pc:sldMk cId="898203891" sldId="269"/>
            <ac:cxnSpMk id="101" creationId="{2B808FA7-8D8C-4B9F-8206-75CF6103109E}"/>
          </ac:cxnSpMkLst>
        </pc:cxnChg>
      </pc:sldChg>
      <pc:sldChg chg="addSp delSp modSp add replId addAnim">
        <pc:chgData name="Madhuvarshini R" userId="e4de2f1548949c10" providerId="Windows Live" clId="Web-{AFB5F7E9-C9B4-40F6-A4B7-3931BD4899F5}" dt="2021-11-28T12:11:42.619" v="1936" actId="1076"/>
        <pc:sldMkLst>
          <pc:docMk/>
          <pc:sldMk cId="3232789465" sldId="270"/>
        </pc:sldMkLst>
        <pc:spChg chg="mod">
          <ac:chgData name="Madhuvarshini R" userId="e4de2f1548949c10" providerId="Windows Live" clId="Web-{AFB5F7E9-C9B4-40F6-A4B7-3931BD4899F5}" dt="2021-11-28T12:11:14.228" v="1930" actId="14100"/>
          <ac:spMkLst>
            <pc:docMk/>
            <pc:sldMk cId="3232789465" sldId="270"/>
            <ac:spMk id="2" creationId="{5EB70D4C-0442-49D7-8D3B-224E266928DC}"/>
          </ac:spMkLst>
        </pc:spChg>
        <pc:spChg chg="mod">
          <ac:chgData name="Madhuvarshini R" userId="e4de2f1548949c10" providerId="Windows Live" clId="Web-{AFB5F7E9-C9B4-40F6-A4B7-3931BD4899F5}" dt="2021-11-28T12:11:42.619" v="1936" actId="1076"/>
          <ac:spMkLst>
            <pc:docMk/>
            <pc:sldMk cId="3232789465" sldId="270"/>
            <ac:spMk id="3" creationId="{DB07292B-4A33-46A2-B800-C943E33F2ADF}"/>
          </ac:spMkLst>
        </pc:spChg>
        <pc:spChg chg="del">
          <ac:chgData name="Madhuvarshini R" userId="e4de2f1548949c10" providerId="Windows Live" clId="Web-{AFB5F7E9-C9B4-40F6-A4B7-3931BD4899F5}" dt="2021-11-28T12:10:50.493" v="1925"/>
          <ac:spMkLst>
            <pc:docMk/>
            <pc:sldMk cId="3232789465" sldId="270"/>
            <ac:spMk id="92" creationId="{19F9BF86-FE94-4517-B97D-026C7515E589}"/>
          </ac:spMkLst>
        </pc:spChg>
        <pc:spChg chg="del">
          <ac:chgData name="Madhuvarshini R" userId="e4de2f1548949c10" providerId="Windows Live" clId="Web-{AFB5F7E9-C9B4-40F6-A4B7-3931BD4899F5}" dt="2021-11-28T12:10:50.493" v="1925"/>
          <ac:spMkLst>
            <pc:docMk/>
            <pc:sldMk cId="3232789465" sldId="270"/>
            <ac:spMk id="93" creationId="{F8B2ECD5-47B1-47AD-AC9D-045064631A65}"/>
          </ac:spMkLst>
        </pc:spChg>
        <pc:spChg chg="add">
          <ac:chgData name="Madhuvarshini R" userId="e4de2f1548949c10" providerId="Windows Live" clId="Web-{AFB5F7E9-C9B4-40F6-A4B7-3931BD4899F5}" dt="2021-11-28T12:10:50.493" v="1925"/>
          <ac:spMkLst>
            <pc:docMk/>
            <pc:sldMk cId="3232789465" sldId="270"/>
            <ac:spMk id="99" creationId="{59A9681A-2486-4655-A876-E26402CA2EF6}"/>
          </ac:spMkLst>
        </pc:spChg>
        <pc:spChg chg="add">
          <ac:chgData name="Madhuvarshini R" userId="e4de2f1548949c10" providerId="Windows Live" clId="Web-{AFB5F7E9-C9B4-40F6-A4B7-3931BD4899F5}" dt="2021-11-28T12:10:50.493" v="1925"/>
          <ac:spMkLst>
            <pc:docMk/>
            <pc:sldMk cId="3232789465" sldId="270"/>
            <ac:spMk id="101" creationId="{C9BB6818-31C2-4340-98F8-64FF7F46A414}"/>
          </ac:spMkLst>
        </pc:spChg>
        <pc:picChg chg="del">
          <ac:chgData name="Madhuvarshini R" userId="e4de2f1548949c10" providerId="Windows Live" clId="Web-{AFB5F7E9-C9B4-40F6-A4B7-3931BD4899F5}" dt="2021-11-28T12:10:38.680" v="1923"/>
          <ac:picMkLst>
            <pc:docMk/>
            <pc:sldMk cId="3232789465" sldId="270"/>
            <ac:picMk id="4" creationId="{B405682B-C8E9-4A6E-8FBB-7011C9E28CD9}"/>
          </ac:picMkLst>
        </pc:picChg>
        <pc:picChg chg="add mod ord">
          <ac:chgData name="Madhuvarshini R" userId="e4de2f1548949c10" providerId="Windows Live" clId="Web-{AFB5F7E9-C9B4-40F6-A4B7-3931BD4899F5}" dt="2021-11-28T12:10:50.493" v="1925"/>
          <ac:picMkLst>
            <pc:docMk/>
            <pc:sldMk cId="3232789465" sldId="270"/>
            <ac:picMk id="5" creationId="{74C06837-F0ED-47BE-AF24-D4B2499851B0}"/>
          </ac:picMkLst>
        </pc:picChg>
        <pc:cxnChg chg="del">
          <ac:chgData name="Madhuvarshini R" userId="e4de2f1548949c10" providerId="Windows Live" clId="Web-{AFB5F7E9-C9B4-40F6-A4B7-3931BD4899F5}" dt="2021-11-28T12:10:50.493" v="1925"/>
          <ac:cxnSpMkLst>
            <pc:docMk/>
            <pc:sldMk cId="3232789465" sldId="270"/>
            <ac:cxnSpMk id="94" creationId="{F0CE0765-E93C-4D37-9D5F-D464EFB10FA7}"/>
          </ac:cxnSpMkLst>
        </pc:cxnChg>
        <pc:cxnChg chg="add">
          <ac:chgData name="Madhuvarshini R" userId="e4de2f1548949c10" providerId="Windows Live" clId="Web-{AFB5F7E9-C9B4-40F6-A4B7-3931BD4899F5}" dt="2021-11-28T12:10:50.493" v="1925"/>
          <ac:cxnSpMkLst>
            <pc:docMk/>
            <pc:sldMk cId="3232789465" sldId="270"/>
            <ac:cxnSpMk id="103" creationId="{F0CE0765-E93C-4D37-9D5F-D464EFB10FA7}"/>
          </ac:cxnSpMkLst>
        </pc:cxnChg>
      </pc:sldChg>
      <pc:sldChg chg="addSp delSp modSp add replId addAnim delAnim">
        <pc:chgData name="Madhuvarshini R" userId="e4de2f1548949c10" providerId="Windows Live" clId="Web-{AFB5F7E9-C9B4-40F6-A4B7-3931BD4899F5}" dt="2021-11-28T12:14:40.233" v="1965"/>
        <pc:sldMkLst>
          <pc:docMk/>
          <pc:sldMk cId="2215297278" sldId="271"/>
        </pc:sldMkLst>
        <pc:spChg chg="mod">
          <ac:chgData name="Madhuvarshini R" userId="e4de2f1548949c10" providerId="Windows Live" clId="Web-{AFB5F7E9-C9B4-40F6-A4B7-3931BD4899F5}" dt="2021-11-28T12:14:40.233" v="1965"/>
          <ac:spMkLst>
            <pc:docMk/>
            <pc:sldMk cId="2215297278" sldId="271"/>
            <ac:spMk id="2" creationId="{5EB70D4C-0442-49D7-8D3B-224E266928DC}"/>
          </ac:spMkLst>
        </pc:spChg>
        <pc:spChg chg="add del mod">
          <ac:chgData name="Madhuvarshini R" userId="e4de2f1548949c10" providerId="Windows Live" clId="Web-{AFB5F7E9-C9B4-40F6-A4B7-3931BD4899F5}" dt="2021-11-28T12:14:40.233" v="1965"/>
          <ac:spMkLst>
            <pc:docMk/>
            <pc:sldMk cId="2215297278" sldId="271"/>
            <ac:spMk id="3" creationId="{DB07292B-4A33-46A2-B800-C943E33F2ADF}"/>
          </ac:spMkLst>
        </pc:spChg>
        <pc:spChg chg="add del mod">
          <ac:chgData name="Madhuvarshini R" userId="e4de2f1548949c10" providerId="Windows Live" clId="Web-{AFB5F7E9-C9B4-40F6-A4B7-3931BD4899F5}" dt="2021-11-28T12:12:08.433" v="1939"/>
          <ac:spMkLst>
            <pc:docMk/>
            <pc:sldMk cId="2215297278" sldId="271"/>
            <ac:spMk id="6" creationId="{80CD6342-B16F-409F-A0D6-F755C8C2947B}"/>
          </ac:spMkLst>
        </pc:spChg>
        <pc:spChg chg="del">
          <ac:chgData name="Madhuvarshini R" userId="e4de2f1548949c10" providerId="Windows Live" clId="Web-{AFB5F7E9-C9B4-40F6-A4B7-3931BD4899F5}" dt="2021-11-28T12:14:40.233" v="1965"/>
          <ac:spMkLst>
            <pc:docMk/>
            <pc:sldMk cId="2215297278" sldId="271"/>
            <ac:spMk id="99" creationId="{59A9681A-2486-4655-A876-E26402CA2EF6}"/>
          </ac:spMkLst>
        </pc:spChg>
        <pc:spChg chg="del">
          <ac:chgData name="Madhuvarshini R" userId="e4de2f1548949c10" providerId="Windows Live" clId="Web-{AFB5F7E9-C9B4-40F6-A4B7-3931BD4899F5}" dt="2021-11-28T12:14:40.233" v="1965"/>
          <ac:spMkLst>
            <pc:docMk/>
            <pc:sldMk cId="2215297278" sldId="271"/>
            <ac:spMk id="101" creationId="{C9BB6818-31C2-4340-98F8-64FF7F46A414}"/>
          </ac:spMkLst>
        </pc:spChg>
        <pc:spChg chg="add">
          <ac:chgData name="Madhuvarshini R" userId="e4de2f1548949c10" providerId="Windows Live" clId="Web-{AFB5F7E9-C9B4-40F6-A4B7-3931BD4899F5}" dt="2021-11-28T12:14:40.233" v="1965"/>
          <ac:spMkLst>
            <pc:docMk/>
            <pc:sldMk cId="2215297278" sldId="271"/>
            <ac:spMk id="108" creationId="{19F9BF86-FE94-4517-B97D-026C7515E589}"/>
          </ac:spMkLst>
        </pc:spChg>
        <pc:picChg chg="del">
          <ac:chgData name="Madhuvarshini R" userId="e4de2f1548949c10" providerId="Windows Live" clId="Web-{AFB5F7E9-C9B4-40F6-A4B7-3931BD4899F5}" dt="2021-11-28T12:12:13.417" v="1940"/>
          <ac:picMkLst>
            <pc:docMk/>
            <pc:sldMk cId="2215297278" sldId="271"/>
            <ac:picMk id="5" creationId="{74C06837-F0ED-47BE-AF24-D4B2499851B0}"/>
          </ac:picMkLst>
        </pc:picChg>
        <pc:picChg chg="add mod">
          <ac:chgData name="Madhuvarshini R" userId="e4de2f1548949c10" providerId="Windows Live" clId="Web-{AFB5F7E9-C9B4-40F6-A4B7-3931BD4899F5}" dt="2021-11-28T12:14:40.233" v="1965"/>
          <ac:picMkLst>
            <pc:docMk/>
            <pc:sldMk cId="2215297278" sldId="271"/>
            <ac:picMk id="7" creationId="{614DD306-66E1-4BE3-9B30-DB23740F7322}"/>
          </ac:picMkLst>
        </pc:picChg>
        <pc:cxnChg chg="del">
          <ac:chgData name="Madhuvarshini R" userId="e4de2f1548949c10" providerId="Windows Live" clId="Web-{AFB5F7E9-C9B4-40F6-A4B7-3931BD4899F5}" dt="2021-11-28T12:14:40.233" v="1965"/>
          <ac:cxnSpMkLst>
            <pc:docMk/>
            <pc:sldMk cId="2215297278" sldId="271"/>
            <ac:cxnSpMk id="103" creationId="{F0CE0765-E93C-4D37-9D5F-D464EFB10FA7}"/>
          </ac:cxnSpMkLst>
        </pc:cxnChg>
        <pc:cxnChg chg="add">
          <ac:chgData name="Madhuvarshini R" userId="e4de2f1548949c10" providerId="Windows Live" clId="Web-{AFB5F7E9-C9B4-40F6-A4B7-3931BD4899F5}" dt="2021-11-28T12:14:40.233" v="1965"/>
          <ac:cxnSpMkLst>
            <pc:docMk/>
            <pc:sldMk cId="2215297278" sldId="271"/>
            <ac:cxnSpMk id="110" creationId="{59D7B6BE-A4E0-4483-BEC5-493AC3E5D2AD}"/>
          </ac:cxnSpMkLst>
        </pc:cxnChg>
      </pc:sldChg>
      <pc:sldMasterChg chg="mod setBg modSldLayout">
        <pc:chgData name="Madhuvarshini R" userId="e4de2f1548949c10" providerId="Windows Live" clId="Web-{AFB5F7E9-C9B4-40F6-A4B7-3931BD4899F5}" dt="2021-11-28T08:34:24.167" v="628"/>
        <pc:sldMasterMkLst>
          <pc:docMk/>
          <pc:sldMasterMk cId="659189236" sldId="2147483826"/>
        </pc:sldMasterMkLst>
        <pc:sldLayoutChg chg="mod">
          <pc:chgData name="Madhuvarshini R" userId="e4de2f1548949c10" providerId="Windows Live" clId="Web-{AFB5F7E9-C9B4-40F6-A4B7-3931BD4899F5}" dt="2021-11-28T08:34:24.167" v="628"/>
          <pc:sldLayoutMkLst>
            <pc:docMk/>
            <pc:sldMasterMk cId="659189236" sldId="2147483826"/>
            <pc:sldLayoutMk cId="402229823" sldId="2147483821"/>
          </pc:sldLayoutMkLst>
        </pc:sldLayoutChg>
      </pc:sldMasterChg>
    </pc:docChg>
  </pc:docChgLst>
  <pc:docChgLst>
    <pc:chgData name="Madhuvarshini R" userId="e4de2f1548949c10" providerId="Windows Live" clId="Web-{6CDD05F8-8248-44CE-A18F-1FAE4E2F64BB}"/>
    <pc:docChg chg="modSld addMainMaster delMainMaster">
      <pc:chgData name="Madhuvarshini R" userId="e4de2f1548949c10" providerId="Windows Live" clId="Web-{6CDD05F8-8248-44CE-A18F-1FAE4E2F64BB}" dt="2021-11-28T08:00:49.102" v="151" actId="20577"/>
      <pc:docMkLst>
        <pc:docMk/>
      </pc:docMkLst>
      <pc:sldChg chg="addSp delSp modSp mod setBg modClrScheme setClrOvrMap chgLayout">
        <pc:chgData name="Madhuvarshini R" userId="e4de2f1548949c10" providerId="Windows Live" clId="Web-{6CDD05F8-8248-44CE-A18F-1FAE4E2F64BB}" dt="2021-11-28T08:00:49.102" v="151" actId="20577"/>
        <pc:sldMkLst>
          <pc:docMk/>
          <pc:sldMk cId="109857222" sldId="256"/>
        </pc:sldMkLst>
        <pc:spChg chg="mod">
          <ac:chgData name="Madhuvarshini R" userId="e4de2f1548949c10" providerId="Windows Live" clId="Web-{6CDD05F8-8248-44CE-A18F-1FAE4E2F64BB}" dt="2021-11-28T07:59:52.941" v="144" actId="14100"/>
          <ac:spMkLst>
            <pc:docMk/>
            <pc:sldMk cId="109857222" sldId="256"/>
            <ac:spMk id="2" creationId="{00000000-0000-0000-0000-000000000000}"/>
          </ac:spMkLst>
        </pc:spChg>
        <pc:spChg chg="mod">
          <ac:chgData name="Madhuvarshini R" userId="e4de2f1548949c10" providerId="Windows Live" clId="Web-{6CDD05F8-8248-44CE-A18F-1FAE4E2F64BB}" dt="2021-11-28T08:00:49.102" v="151" actId="20577"/>
          <ac:spMkLst>
            <pc:docMk/>
            <pc:sldMk cId="109857222" sldId="256"/>
            <ac:spMk id="3" creationId="{00000000-0000-0000-0000-000000000000}"/>
          </ac:spMkLst>
        </pc:spChg>
        <pc:spChg chg="add del">
          <ac:chgData name="Madhuvarshini R" userId="e4de2f1548949c10" providerId="Windows Live" clId="Web-{6CDD05F8-8248-44CE-A18F-1FAE4E2F64BB}" dt="2021-11-28T07:57:35.969" v="130"/>
          <ac:spMkLst>
            <pc:docMk/>
            <pc:sldMk cId="109857222" sldId="256"/>
            <ac:spMk id="6" creationId="{EBDD1931-9E86-4402-9A68-33A2D9EFB198}"/>
          </ac:spMkLst>
        </pc:spChg>
        <pc:spChg chg="add del">
          <ac:chgData name="Madhuvarshini R" userId="e4de2f1548949c10" providerId="Windows Live" clId="Web-{6CDD05F8-8248-44CE-A18F-1FAE4E2F64BB}" dt="2021-11-28T07:58:47.283" v="136"/>
          <ac:spMkLst>
            <pc:docMk/>
            <pc:sldMk cId="109857222" sldId="256"/>
            <ac:spMk id="7" creationId="{9EB54D17-3792-403D-9127-495845021D2B}"/>
          </ac:spMkLst>
        </pc:spChg>
        <pc:spChg chg="add del">
          <ac:chgData name="Madhuvarshini R" userId="e4de2f1548949c10" providerId="Windows Live" clId="Web-{6CDD05F8-8248-44CE-A18F-1FAE4E2F64BB}" dt="2021-11-28T07:58:47.283" v="136"/>
          <ac:spMkLst>
            <pc:docMk/>
            <pc:sldMk cId="109857222" sldId="256"/>
            <ac:spMk id="8" creationId="{51A01047-632B-4F57-9CDB-AA680D5BBB19}"/>
          </ac:spMkLst>
        </pc:spChg>
        <pc:spChg chg="add del">
          <ac:chgData name="Madhuvarshini R" userId="e4de2f1548949c10" providerId="Windows Live" clId="Web-{6CDD05F8-8248-44CE-A18F-1FAE4E2F64BB}" dt="2021-11-28T07:58:47.283" v="136"/>
          <ac:spMkLst>
            <pc:docMk/>
            <pc:sldMk cId="109857222" sldId="256"/>
            <ac:spMk id="10" creationId="{48EF695B-E7DE-4164-862A-9CD06DFB0EC0}"/>
          </ac:spMkLst>
        </pc:spChg>
        <pc:spChg chg="add del">
          <ac:chgData name="Madhuvarshini R" userId="e4de2f1548949c10" providerId="Windows Live" clId="Web-{6CDD05F8-8248-44CE-A18F-1FAE4E2F64BB}" dt="2021-11-28T07:57:35.969" v="130"/>
          <ac:spMkLst>
            <pc:docMk/>
            <pc:sldMk cId="109857222" sldId="256"/>
            <ac:spMk id="11" creationId="{1A9F7B4E-B03D-4F64-BE33-00D074458D45}"/>
          </ac:spMkLst>
        </pc:spChg>
        <pc:spChg chg="add del">
          <ac:chgData name="Madhuvarshini R" userId="e4de2f1548949c10" providerId="Windows Live" clId="Web-{6CDD05F8-8248-44CE-A18F-1FAE4E2F64BB}" dt="2021-11-28T07:57:35.969" v="130"/>
          <ac:spMkLst>
            <pc:docMk/>
            <pc:sldMk cId="109857222" sldId="256"/>
            <ac:spMk id="13" creationId="{1CA8A97F-67F0-4D5F-A850-0C30727D1CE3}"/>
          </ac:spMkLst>
        </pc:spChg>
        <pc:spChg chg="add del">
          <ac:chgData name="Madhuvarshini R" userId="e4de2f1548949c10" providerId="Windows Live" clId="Web-{6CDD05F8-8248-44CE-A18F-1FAE4E2F64BB}" dt="2021-11-28T07:57:27.532" v="128"/>
          <ac:spMkLst>
            <pc:docMk/>
            <pc:sldMk cId="109857222" sldId="256"/>
            <ac:spMk id="15" creationId="{A5931BE0-4B93-4D6C-878E-ACC59D6B4587}"/>
          </ac:spMkLst>
        </pc:spChg>
        <pc:spChg chg="add">
          <ac:chgData name="Madhuvarshini R" userId="e4de2f1548949c10" providerId="Windows Live" clId="Web-{6CDD05F8-8248-44CE-A18F-1FAE4E2F64BB}" dt="2021-11-28T07:58:47.283" v="136"/>
          <ac:spMkLst>
            <pc:docMk/>
            <pc:sldMk cId="109857222" sldId="256"/>
            <ac:spMk id="21" creationId="{063F27BC-7079-4FF7-8F7C-ABC82FA3C247}"/>
          </ac:spMkLst>
        </pc:spChg>
        <pc:spChg chg="add del">
          <ac:chgData name="Madhuvarshini R" userId="e4de2f1548949c10" providerId="Windows Live" clId="Web-{6CDD05F8-8248-44CE-A18F-1FAE4E2F64BB}" dt="2021-11-28T07:57:27.532" v="128"/>
          <ac:spMkLst>
            <pc:docMk/>
            <pc:sldMk cId="109857222" sldId="256"/>
            <ac:spMk id="22" creationId="{647A77D8-817B-4A9F-86AA-FE781E813DBC}"/>
          </ac:spMkLst>
        </pc:spChg>
        <pc:spChg chg="add del">
          <ac:chgData name="Madhuvarshini R" userId="e4de2f1548949c10" providerId="Windows Live" clId="Web-{6CDD05F8-8248-44CE-A18F-1FAE4E2F64BB}" dt="2021-11-28T07:58:47.205" v="135"/>
          <ac:spMkLst>
            <pc:docMk/>
            <pc:sldMk cId="109857222" sldId="256"/>
            <ac:spMk id="23" creationId="{9EB54D17-3792-403D-9127-495845021D2B}"/>
          </ac:spMkLst>
        </pc:spChg>
        <pc:spChg chg="add">
          <ac:chgData name="Madhuvarshini R" userId="e4de2f1548949c10" providerId="Windows Live" clId="Web-{6CDD05F8-8248-44CE-A18F-1FAE4E2F64BB}" dt="2021-11-28T07:58:47.283" v="136"/>
          <ac:spMkLst>
            <pc:docMk/>
            <pc:sldMk cId="109857222" sldId="256"/>
            <ac:spMk id="24" creationId="{64F549C5-B5B6-4898-8630-053866568ADC}"/>
          </ac:spMkLst>
        </pc:spChg>
        <pc:spChg chg="add del">
          <ac:chgData name="Madhuvarshini R" userId="e4de2f1548949c10" providerId="Windows Live" clId="Web-{6CDD05F8-8248-44CE-A18F-1FAE4E2F64BB}" dt="2021-11-28T07:58:47.205" v="135"/>
          <ac:spMkLst>
            <pc:docMk/>
            <pc:sldMk cId="109857222" sldId="256"/>
            <ac:spMk id="25" creationId="{C07271E9-21F4-400B-84B6-052EAFCFE540}"/>
          </ac:spMkLst>
        </pc:spChg>
        <pc:spChg chg="add del">
          <ac:chgData name="Madhuvarshini R" userId="e4de2f1548949c10" providerId="Windows Live" clId="Web-{6CDD05F8-8248-44CE-A18F-1FAE4E2F64BB}" dt="2021-11-28T07:58:47.205" v="135"/>
          <ac:spMkLst>
            <pc:docMk/>
            <pc:sldMk cId="109857222" sldId="256"/>
            <ac:spMk id="27" creationId="{3E3D78ED-34B7-4F8E-8377-994DCAD3C852}"/>
          </ac:spMkLst>
        </pc:spChg>
        <pc:grpChg chg="add del">
          <ac:chgData name="Madhuvarshini R" userId="e4de2f1548949c10" providerId="Windows Live" clId="Web-{6CDD05F8-8248-44CE-A18F-1FAE4E2F64BB}" dt="2021-11-28T07:57:27.532" v="128"/>
          <ac:grpSpMkLst>
            <pc:docMk/>
            <pc:sldMk cId="109857222" sldId="256"/>
            <ac:grpSpMk id="9" creationId="{3BDBC526-6DCD-4FF6-8395-D8C22E46E527}"/>
          </ac:grpSpMkLst>
        </pc:grpChg>
        <pc:grpChg chg="add del">
          <ac:chgData name="Madhuvarshini R" userId="e4de2f1548949c10" providerId="Windows Live" clId="Web-{6CDD05F8-8248-44CE-A18F-1FAE4E2F64BB}" dt="2021-11-28T07:58:47.283" v="136"/>
          <ac:grpSpMkLst>
            <pc:docMk/>
            <pc:sldMk cId="109857222" sldId="256"/>
            <ac:grpSpMk id="12" creationId="{D5ADB088-C125-457F-9C61-DFE21DCEF4A5}"/>
          </ac:grpSpMkLst>
        </pc:grpChg>
        <pc:grpChg chg="add del">
          <ac:chgData name="Madhuvarshini R" userId="e4de2f1548949c10" providerId="Windows Live" clId="Web-{6CDD05F8-8248-44CE-A18F-1FAE4E2F64BB}" dt="2021-11-28T07:57:27.532" v="128"/>
          <ac:grpSpMkLst>
            <pc:docMk/>
            <pc:sldMk cId="109857222" sldId="256"/>
            <ac:grpSpMk id="17" creationId="{183B29DA-9BB8-4BA8-B8E1-8C2B544078C7}"/>
          </ac:grpSpMkLst>
        </pc:grpChg>
        <pc:grpChg chg="add del">
          <ac:chgData name="Madhuvarshini R" userId="e4de2f1548949c10" providerId="Windows Live" clId="Web-{6CDD05F8-8248-44CE-A18F-1FAE4E2F64BB}" dt="2021-11-28T07:58:47.205" v="135"/>
          <ac:grpSpMkLst>
            <pc:docMk/>
            <pc:sldMk cId="109857222" sldId="256"/>
            <ac:grpSpMk id="29" creationId="{A1527245-C5C2-4BD3-8317-C4D6D7A10213}"/>
          </ac:grpSpMkLst>
        </pc:grpChg>
        <pc:picChg chg="add del mod ord">
          <ac:chgData name="Madhuvarshini R" userId="e4de2f1548949c10" providerId="Windows Live" clId="Web-{6CDD05F8-8248-44CE-A18F-1FAE4E2F64BB}" dt="2021-11-28T07:57:43.860" v="132"/>
          <ac:picMkLst>
            <pc:docMk/>
            <pc:sldMk cId="109857222" sldId="256"/>
            <ac:picMk id="4" creationId="{4D196074-E739-4E0B-942B-7D288E4A5D46}"/>
          </ac:picMkLst>
        </pc:picChg>
        <pc:picChg chg="add mod ord">
          <ac:chgData name="Madhuvarshini R" userId="e4de2f1548949c10" providerId="Windows Live" clId="Web-{6CDD05F8-8248-44CE-A18F-1FAE4E2F64BB}" dt="2021-11-28T08:00:29.399" v="148" actId="1076"/>
          <ac:picMkLst>
            <pc:docMk/>
            <pc:sldMk cId="109857222" sldId="256"/>
            <ac:picMk id="5" creationId="{644F6100-204E-442A-AEC8-2BBCC785BEEB}"/>
          </ac:picMkLst>
        </pc:picChg>
        <pc:cxnChg chg="add">
          <ac:chgData name="Madhuvarshini R" userId="e4de2f1548949c10" providerId="Windows Live" clId="Web-{6CDD05F8-8248-44CE-A18F-1FAE4E2F64BB}" dt="2021-11-28T07:58:47.283" v="136"/>
          <ac:cxnSpMkLst>
            <pc:docMk/>
            <pc:sldMk cId="109857222" sldId="256"/>
            <ac:cxnSpMk id="20" creationId="{F209B62C-3402-4623-9A7C-AA048B56F8C3}"/>
          </ac:cxnSpMkLst>
        </pc:cxnChg>
        <pc:cxnChg chg="add">
          <ac:chgData name="Madhuvarshini R" userId="e4de2f1548949c10" providerId="Windows Live" clId="Web-{6CDD05F8-8248-44CE-A18F-1FAE4E2F64BB}" dt="2021-11-28T07:58:47.283" v="136"/>
          <ac:cxnSpMkLst>
            <pc:docMk/>
            <pc:sldMk cId="109857222" sldId="256"/>
            <ac:cxnSpMk id="26" creationId="{FF43DFA6-AAD3-45D1-9463-5131054B328D}"/>
          </ac:cxnSpMkLst>
        </pc:cxnChg>
      </pc:sldChg>
      <pc:sldMasterChg chg="add del addSldLayout delSldLayout">
        <pc:chgData name="Madhuvarshini R" userId="e4de2f1548949c10" providerId="Windows Live" clId="Web-{6CDD05F8-8248-44CE-A18F-1FAE4E2F64BB}" dt="2021-11-28T07:57:36.032" v="131"/>
        <pc:sldMasterMkLst>
          <pc:docMk/>
          <pc:sldMasterMk cId="2460954070" sldId="2147483660"/>
        </pc:sldMasterMkLst>
        <pc:sldLayoutChg chg="add del">
          <pc:chgData name="Madhuvarshini R" userId="e4de2f1548949c10" providerId="Windows Live" clId="Web-{6CDD05F8-8248-44CE-A18F-1FAE4E2F64BB}" dt="2021-11-28T07:57:36.032" v="131"/>
          <pc:sldLayoutMkLst>
            <pc:docMk/>
            <pc:sldMasterMk cId="2460954070" sldId="2147483660"/>
            <pc:sldLayoutMk cId="2385387890" sldId="2147483661"/>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949138452" sldId="2147483662"/>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2591524520" sldId="2147483663"/>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1203092039" sldId="2147483664"/>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3733172339" sldId="2147483665"/>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3210312558" sldId="2147483666"/>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3146388984" sldId="2147483667"/>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3171841454" sldId="2147483668"/>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1718958274" sldId="2147483669"/>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2202905451" sldId="2147483670"/>
          </pc:sldLayoutMkLst>
        </pc:sldLayoutChg>
        <pc:sldLayoutChg chg="add del">
          <pc:chgData name="Madhuvarshini R" userId="e4de2f1548949c10" providerId="Windows Live" clId="Web-{6CDD05F8-8248-44CE-A18F-1FAE4E2F64BB}" dt="2021-11-28T07:57:36.032" v="131"/>
          <pc:sldLayoutMkLst>
            <pc:docMk/>
            <pc:sldMasterMk cId="2460954070" sldId="2147483660"/>
            <pc:sldLayoutMk cId="3479445657" sldId="2147483671"/>
          </pc:sldLayoutMkLst>
        </pc:sldLayoutChg>
      </pc:sldMasterChg>
      <pc:sldMasterChg chg="add del replId addSldLayout delSldLayout">
        <pc:chgData name="Madhuvarshini R" userId="e4de2f1548949c10" providerId="Windows Live" clId="Web-{6CDD05F8-8248-44CE-A18F-1FAE4E2F64BB}" dt="2021-11-28T07:57:27.532" v="128"/>
        <pc:sldMasterMkLst>
          <pc:docMk/>
          <pc:sldMasterMk cId="123416169" sldId="2147483672"/>
        </pc:sldMasterMkLst>
        <pc:sldLayoutChg chg="add del">
          <pc:chgData name="Madhuvarshini R" userId="e4de2f1548949c10" providerId="Windows Live" clId="Web-{6CDD05F8-8248-44CE-A18F-1FAE4E2F64BB}" dt="2021-11-28T07:57:27.532" v="128"/>
          <pc:sldLayoutMkLst>
            <pc:docMk/>
            <pc:sldMasterMk cId="123416169" sldId="2147483672"/>
            <pc:sldLayoutMk cId="3090606093" sldId="2147483673"/>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3938531634" sldId="2147483674"/>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3235191552" sldId="2147483675"/>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1914126933" sldId="2147483676"/>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776112100" sldId="2147483677"/>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2847365485" sldId="2147483678"/>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3096470520" sldId="2147483679"/>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3227722051" sldId="2147483680"/>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1368114790" sldId="2147483681"/>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2932470368" sldId="2147483682"/>
          </pc:sldLayoutMkLst>
        </pc:sldLayoutChg>
        <pc:sldLayoutChg chg="add del replId">
          <pc:chgData name="Madhuvarshini R" userId="e4de2f1548949c10" providerId="Windows Live" clId="Web-{6CDD05F8-8248-44CE-A18F-1FAE4E2F64BB}" dt="2021-11-28T07:57:27.532" v="128"/>
          <pc:sldLayoutMkLst>
            <pc:docMk/>
            <pc:sldMasterMk cId="123416169" sldId="2147483672"/>
            <pc:sldLayoutMk cId="866759177" sldId="2147483683"/>
          </pc:sldLayoutMkLst>
        </pc:sldLayoutChg>
      </pc:sldMasterChg>
      <pc:sldMasterChg chg="add del addSldLayout delSldLayout">
        <pc:chgData name="Madhuvarshini R" userId="e4de2f1548949c10" providerId="Windows Live" clId="Web-{6CDD05F8-8248-44CE-A18F-1FAE4E2F64BB}" dt="2021-11-28T07:58:47.283" v="136"/>
        <pc:sldMasterMkLst>
          <pc:docMk/>
          <pc:sldMasterMk cId="803093062" sldId="2147483737"/>
        </pc:sldMasterMkLst>
        <pc:sldLayoutChg chg="add del">
          <pc:chgData name="Madhuvarshini R" userId="e4de2f1548949c10" providerId="Windows Live" clId="Web-{6CDD05F8-8248-44CE-A18F-1FAE4E2F64BB}" dt="2021-11-28T07:58:47.283" v="136"/>
          <pc:sldLayoutMkLst>
            <pc:docMk/>
            <pc:sldMasterMk cId="803093062" sldId="2147483737"/>
            <pc:sldLayoutMk cId="4074028277" sldId="2147483726"/>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4285973088" sldId="2147483727"/>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2578534017" sldId="2147483728"/>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4253432266" sldId="2147483729"/>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1124844852" sldId="2147483730"/>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3881012422" sldId="2147483731"/>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3562377587" sldId="2147483732"/>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2537654869" sldId="2147483733"/>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1479771665" sldId="2147483734"/>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1053906985" sldId="2147483735"/>
          </pc:sldLayoutMkLst>
        </pc:sldLayoutChg>
        <pc:sldLayoutChg chg="add del">
          <pc:chgData name="Madhuvarshini R" userId="e4de2f1548949c10" providerId="Windows Live" clId="Web-{6CDD05F8-8248-44CE-A18F-1FAE4E2F64BB}" dt="2021-11-28T07:58:47.283" v="136"/>
          <pc:sldLayoutMkLst>
            <pc:docMk/>
            <pc:sldMasterMk cId="803093062" sldId="2147483737"/>
            <pc:sldLayoutMk cId="1446396036" sldId="2147483736"/>
          </pc:sldLayoutMkLst>
        </pc:sldLayoutChg>
      </pc:sldMasterChg>
      <pc:sldMasterChg chg="add del addSldLayout delSldLayout">
        <pc:chgData name="Madhuvarshini R" userId="e4de2f1548949c10" providerId="Windows Live" clId="Web-{6CDD05F8-8248-44CE-A18F-1FAE4E2F64BB}" dt="2021-11-28T07:57:35.969" v="130"/>
        <pc:sldMasterMkLst>
          <pc:docMk/>
          <pc:sldMasterMk cId="613499874" sldId="2147483750"/>
        </pc:sldMasterMkLst>
        <pc:sldLayoutChg chg="add del">
          <pc:chgData name="Madhuvarshini R" userId="e4de2f1548949c10" providerId="Windows Live" clId="Web-{6CDD05F8-8248-44CE-A18F-1FAE4E2F64BB}" dt="2021-11-28T07:57:35.969" v="130"/>
          <pc:sldLayoutMkLst>
            <pc:docMk/>
            <pc:sldMasterMk cId="613499874" sldId="2147483750"/>
            <pc:sldLayoutMk cId="1343570984" sldId="2147483739"/>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1061132370" sldId="2147483740"/>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1526827071" sldId="2147483741"/>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3868659605" sldId="2147483742"/>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974799998" sldId="2147483743"/>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2643171983" sldId="2147483744"/>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3381623283" sldId="2147483745"/>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3909812682" sldId="2147483746"/>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1742915515" sldId="2147483747"/>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422644303" sldId="2147483748"/>
          </pc:sldLayoutMkLst>
        </pc:sldLayoutChg>
        <pc:sldLayoutChg chg="add del">
          <pc:chgData name="Madhuvarshini R" userId="e4de2f1548949c10" providerId="Windows Live" clId="Web-{6CDD05F8-8248-44CE-A18F-1FAE4E2F64BB}" dt="2021-11-28T07:57:35.969" v="130"/>
          <pc:sldLayoutMkLst>
            <pc:docMk/>
            <pc:sldMasterMk cId="613499874" sldId="2147483750"/>
            <pc:sldLayoutMk cId="3183781107" sldId="2147483749"/>
          </pc:sldLayoutMkLst>
        </pc:sldLayoutChg>
      </pc:sldMasterChg>
      <pc:sldMasterChg chg="add addSldLayout">
        <pc:chgData name="Madhuvarshini R" userId="e4de2f1548949c10" providerId="Windows Live" clId="Web-{6CDD05F8-8248-44CE-A18F-1FAE4E2F64BB}" dt="2021-11-28T07:58:47.283" v="136"/>
        <pc:sldMasterMkLst>
          <pc:docMk/>
          <pc:sldMasterMk cId="659189236" sldId="2147483826"/>
        </pc:sldMasterMkLst>
        <pc:sldLayoutChg chg="add">
          <pc:chgData name="Madhuvarshini R" userId="e4de2f1548949c10" providerId="Windows Live" clId="Web-{6CDD05F8-8248-44CE-A18F-1FAE4E2F64BB}" dt="2021-11-28T07:58:47.283" v="136"/>
          <pc:sldLayoutMkLst>
            <pc:docMk/>
            <pc:sldMasterMk cId="659189236" sldId="2147483826"/>
            <pc:sldLayoutMk cId="402229823" sldId="2147483821"/>
          </pc:sldLayoutMkLst>
        </pc:sldLayoutChg>
      </pc:sldMasterChg>
    </pc:docChg>
  </pc:docChgLst>
  <pc:docChgLst>
    <pc:chgData name="Madhuvarshini R" userId="e4de2f1548949c10" providerId="Windows Live" clId="Web-{BEA0F334-DE2A-4E78-AF4E-DE35DC6711ED}"/>
    <pc:docChg chg="addSld modSld sldOrd">
      <pc:chgData name="Madhuvarshini R" userId="e4de2f1548949c10" providerId="Windows Live" clId="Web-{BEA0F334-DE2A-4E78-AF4E-DE35DC6711ED}" dt="2021-11-29T05:03:17.301" v="163" actId="20577"/>
      <pc:docMkLst>
        <pc:docMk/>
      </pc:docMkLst>
      <pc:sldChg chg="modSp">
        <pc:chgData name="Madhuvarshini R" userId="e4de2f1548949c10" providerId="Windows Live" clId="Web-{BEA0F334-DE2A-4E78-AF4E-DE35DC6711ED}" dt="2021-11-29T05:03:17.301" v="163" actId="20577"/>
        <pc:sldMkLst>
          <pc:docMk/>
          <pc:sldMk cId="2264301635" sldId="257"/>
        </pc:sldMkLst>
        <pc:spChg chg="mod">
          <ac:chgData name="Madhuvarshini R" userId="e4de2f1548949c10" providerId="Windows Live" clId="Web-{BEA0F334-DE2A-4E78-AF4E-DE35DC6711ED}" dt="2021-11-29T05:03:17.301" v="163" actId="20577"/>
          <ac:spMkLst>
            <pc:docMk/>
            <pc:sldMk cId="2264301635" sldId="257"/>
            <ac:spMk id="3" creationId="{D0897BBD-7A58-45F0-BCFF-D6705C827434}"/>
          </ac:spMkLst>
        </pc:spChg>
      </pc:sldChg>
      <pc:sldChg chg="addSp delSp modSp">
        <pc:chgData name="Madhuvarshini R" userId="e4de2f1548949c10" providerId="Windows Live" clId="Web-{BEA0F334-DE2A-4E78-AF4E-DE35DC6711ED}" dt="2021-11-28T13:48:15.534" v="75" actId="1076"/>
        <pc:sldMkLst>
          <pc:docMk/>
          <pc:sldMk cId="2235712698" sldId="260"/>
        </pc:sldMkLst>
        <pc:spChg chg="mod">
          <ac:chgData name="Madhuvarshini R" userId="e4de2f1548949c10" providerId="Windows Live" clId="Web-{BEA0F334-DE2A-4E78-AF4E-DE35DC6711ED}" dt="2021-11-28T13:41:21.371" v="61" actId="20577"/>
          <ac:spMkLst>
            <pc:docMk/>
            <pc:sldMk cId="2235712698" sldId="260"/>
            <ac:spMk id="2" creationId="{F3421674-E913-466F-A386-15F4E31C03E5}"/>
          </ac:spMkLst>
        </pc:spChg>
        <pc:spChg chg="del">
          <ac:chgData name="Madhuvarshini R" userId="e4de2f1548949c10" providerId="Windows Live" clId="Web-{BEA0F334-DE2A-4E78-AF4E-DE35DC6711ED}" dt="2021-11-28T13:40:48.087" v="56"/>
          <ac:spMkLst>
            <pc:docMk/>
            <pc:sldMk cId="2235712698" sldId="260"/>
            <ac:spMk id="3" creationId="{DB696792-9137-47C1-ABA7-2770C0447102}"/>
          </ac:spMkLst>
        </pc:spChg>
        <pc:picChg chg="add del mod">
          <ac:chgData name="Madhuvarshini R" userId="e4de2f1548949c10" providerId="Windows Live" clId="Web-{BEA0F334-DE2A-4E78-AF4E-DE35DC6711ED}" dt="2021-11-28T13:43:32.190" v="66"/>
          <ac:picMkLst>
            <pc:docMk/>
            <pc:sldMk cId="2235712698" sldId="260"/>
            <ac:picMk id="4" creationId="{827033C5-529E-43C9-AC80-220889FF9EDF}"/>
          </ac:picMkLst>
        </pc:picChg>
        <pc:picChg chg="add mod">
          <ac:chgData name="Madhuvarshini R" userId="e4de2f1548949c10" providerId="Windows Live" clId="Web-{BEA0F334-DE2A-4E78-AF4E-DE35DC6711ED}" dt="2021-11-28T13:48:15.534" v="75" actId="1076"/>
          <ac:picMkLst>
            <pc:docMk/>
            <pc:sldMk cId="2235712698" sldId="260"/>
            <ac:picMk id="5" creationId="{81E45A57-290A-4CF3-BBDF-915871BB1C9B}"/>
          </ac:picMkLst>
        </pc:picChg>
      </pc:sldChg>
      <pc:sldChg chg="modSp">
        <pc:chgData name="Madhuvarshini R" userId="e4de2f1548949c10" providerId="Windows Live" clId="Web-{BEA0F334-DE2A-4E78-AF4E-DE35DC6711ED}" dt="2021-11-28T14:12:24.427" v="136" actId="20577"/>
        <pc:sldMkLst>
          <pc:docMk/>
          <pc:sldMk cId="3313679366" sldId="268"/>
        </pc:sldMkLst>
        <pc:spChg chg="mod">
          <ac:chgData name="Madhuvarshini R" userId="e4de2f1548949c10" providerId="Windows Live" clId="Web-{BEA0F334-DE2A-4E78-AF4E-DE35DC6711ED}" dt="2021-11-28T14:12:24.427" v="136" actId="20577"/>
          <ac:spMkLst>
            <pc:docMk/>
            <pc:sldMk cId="3313679366" sldId="268"/>
            <ac:spMk id="3" creationId="{DB07292B-4A33-46A2-B800-C943E33F2ADF}"/>
          </ac:spMkLst>
        </pc:spChg>
      </pc:sldChg>
      <pc:sldChg chg="addSp delSp modSp">
        <pc:chgData name="Madhuvarshini R" userId="e4de2f1548949c10" providerId="Windows Live" clId="Web-{BEA0F334-DE2A-4E78-AF4E-DE35DC6711ED}" dt="2021-11-28T14:05:03.668" v="95" actId="14100"/>
        <pc:sldMkLst>
          <pc:docMk/>
          <pc:sldMk cId="898203891" sldId="269"/>
        </pc:sldMkLst>
        <pc:spChg chg="mod">
          <ac:chgData name="Madhuvarshini R" userId="e4de2f1548949c10" providerId="Windows Live" clId="Web-{BEA0F334-DE2A-4E78-AF4E-DE35DC6711ED}" dt="2021-11-28T12:27:33.345" v="4" actId="14100"/>
          <ac:spMkLst>
            <pc:docMk/>
            <pc:sldMk cId="898203891" sldId="269"/>
            <ac:spMk id="2" creationId="{5EB70D4C-0442-49D7-8D3B-224E266928DC}"/>
          </ac:spMkLst>
        </pc:spChg>
        <pc:spChg chg="mod">
          <ac:chgData name="Madhuvarshini R" userId="e4de2f1548949c10" providerId="Windows Live" clId="Web-{BEA0F334-DE2A-4E78-AF4E-DE35DC6711ED}" dt="2021-11-28T14:05:03.668" v="95" actId="14100"/>
          <ac:spMkLst>
            <pc:docMk/>
            <pc:sldMk cId="898203891" sldId="269"/>
            <ac:spMk id="3" creationId="{DB07292B-4A33-46A2-B800-C943E33F2ADF}"/>
          </ac:spMkLst>
        </pc:spChg>
        <pc:spChg chg="del">
          <ac:chgData name="Madhuvarshini R" userId="e4de2f1548949c10" providerId="Windows Live" clId="Web-{BEA0F334-DE2A-4E78-AF4E-DE35DC6711ED}" dt="2021-11-28T12:27:23.220" v="2"/>
          <ac:spMkLst>
            <pc:docMk/>
            <pc:sldMk cId="898203891" sldId="269"/>
            <ac:spMk id="108" creationId="{46B9231A-B34B-4A29-A6AC-532E1EE81575}"/>
          </ac:spMkLst>
        </pc:spChg>
        <pc:spChg chg="del">
          <ac:chgData name="Madhuvarshini R" userId="e4de2f1548949c10" providerId="Windows Live" clId="Web-{BEA0F334-DE2A-4E78-AF4E-DE35DC6711ED}" dt="2021-11-28T12:27:23.220" v="2"/>
          <ac:spMkLst>
            <pc:docMk/>
            <pc:sldMk cId="898203891" sldId="269"/>
            <ac:spMk id="110" creationId="{19F9BF86-FE94-4517-B97D-026C7515E589}"/>
          </ac:spMkLst>
        </pc:spChg>
        <pc:spChg chg="add">
          <ac:chgData name="Madhuvarshini R" userId="e4de2f1548949c10" providerId="Windows Live" clId="Web-{BEA0F334-DE2A-4E78-AF4E-DE35DC6711ED}" dt="2021-11-28T12:27:23.220" v="2"/>
          <ac:spMkLst>
            <pc:docMk/>
            <pc:sldMk cId="898203891" sldId="269"/>
            <ac:spMk id="117" creationId="{DE1F4381-ECC1-467E-9196-F560213AF3F6}"/>
          </ac:spMkLst>
        </pc:spChg>
        <pc:spChg chg="add">
          <ac:chgData name="Madhuvarshini R" userId="e4de2f1548949c10" providerId="Windows Live" clId="Web-{BEA0F334-DE2A-4E78-AF4E-DE35DC6711ED}" dt="2021-11-28T12:27:23.220" v="2"/>
          <ac:spMkLst>
            <pc:docMk/>
            <pc:sldMk cId="898203891" sldId="269"/>
            <ac:spMk id="119" creationId="{19F9BF86-FE94-4517-B97D-026C7515E589}"/>
          </ac:spMkLst>
        </pc:spChg>
        <pc:cxnChg chg="del">
          <ac:chgData name="Madhuvarshini R" userId="e4de2f1548949c10" providerId="Windows Live" clId="Web-{BEA0F334-DE2A-4E78-AF4E-DE35DC6711ED}" dt="2021-11-28T12:27:23.220" v="2"/>
          <ac:cxnSpMkLst>
            <pc:docMk/>
            <pc:sldMk cId="898203891" sldId="269"/>
            <ac:cxnSpMk id="112" creationId="{F0CE0765-E93C-4D37-9D5F-D464EFB10FA7}"/>
          </ac:cxnSpMkLst>
        </pc:cxnChg>
        <pc:cxnChg chg="add">
          <ac:chgData name="Madhuvarshini R" userId="e4de2f1548949c10" providerId="Windows Live" clId="Web-{BEA0F334-DE2A-4E78-AF4E-DE35DC6711ED}" dt="2021-11-28T12:27:23.220" v="2"/>
          <ac:cxnSpMkLst>
            <pc:docMk/>
            <pc:sldMk cId="898203891" sldId="269"/>
            <ac:cxnSpMk id="121" creationId="{F0CE0765-E93C-4D37-9D5F-D464EFB10FA7}"/>
          </ac:cxnSpMkLst>
        </pc:cxnChg>
      </pc:sldChg>
      <pc:sldChg chg="modSp">
        <pc:chgData name="Madhuvarshini R" userId="e4de2f1548949c10" providerId="Windows Live" clId="Web-{BEA0F334-DE2A-4E78-AF4E-DE35DC6711ED}" dt="2021-11-28T14:04:50.152" v="94" actId="20577"/>
        <pc:sldMkLst>
          <pc:docMk/>
          <pc:sldMk cId="3232789465" sldId="270"/>
        </pc:sldMkLst>
        <pc:spChg chg="mod">
          <ac:chgData name="Madhuvarshini R" userId="e4de2f1548949c10" providerId="Windows Live" clId="Web-{BEA0F334-DE2A-4E78-AF4E-DE35DC6711ED}" dt="2021-11-28T14:04:50.152" v="94" actId="20577"/>
          <ac:spMkLst>
            <pc:docMk/>
            <pc:sldMk cId="3232789465" sldId="270"/>
            <ac:spMk id="3" creationId="{DB07292B-4A33-46A2-B800-C943E33F2ADF}"/>
          </ac:spMkLst>
        </pc:spChg>
      </pc:sldChg>
      <pc:sldChg chg="addSp delSp modSp add ord replId delAnim">
        <pc:chgData name="Madhuvarshini R" userId="e4de2f1548949c10" providerId="Windows Live" clId="Web-{BEA0F334-DE2A-4E78-AF4E-DE35DC6711ED}" dt="2021-11-28T12:40:10.719" v="51"/>
        <pc:sldMkLst>
          <pc:docMk/>
          <pc:sldMk cId="1518057024" sldId="272"/>
        </pc:sldMkLst>
        <pc:spChg chg="del mod">
          <ac:chgData name="Madhuvarshini R" userId="e4de2f1548949c10" providerId="Windows Live" clId="Web-{BEA0F334-DE2A-4E78-AF4E-DE35DC6711ED}" dt="2021-11-28T12:40:06.922" v="50"/>
          <ac:spMkLst>
            <pc:docMk/>
            <pc:sldMk cId="1518057024" sldId="272"/>
            <ac:spMk id="2" creationId="{5EB70D4C-0442-49D7-8D3B-224E266928DC}"/>
          </ac:spMkLst>
        </pc:spChg>
        <pc:spChg chg="del mod">
          <ac:chgData name="Madhuvarshini R" userId="e4de2f1548949c10" providerId="Windows Live" clId="Web-{BEA0F334-DE2A-4E78-AF4E-DE35DC6711ED}" dt="2021-11-28T12:36:36.184" v="43"/>
          <ac:spMkLst>
            <pc:docMk/>
            <pc:sldMk cId="1518057024" sldId="272"/>
            <ac:spMk id="3" creationId="{DB07292B-4A33-46A2-B800-C943E33F2ADF}"/>
          </ac:spMkLst>
        </pc:spChg>
        <pc:spChg chg="del">
          <ac:chgData name="Madhuvarshini R" userId="e4de2f1548949c10" providerId="Windows Live" clId="Web-{BEA0F334-DE2A-4E78-AF4E-DE35DC6711ED}" dt="2021-11-28T12:35:36.370" v="28"/>
          <ac:spMkLst>
            <pc:docMk/>
            <pc:sldMk cId="1518057024" sldId="272"/>
            <ac:spMk id="99" creationId="{59A9681A-2486-4655-A876-E26402CA2EF6}"/>
          </ac:spMkLst>
        </pc:spChg>
        <pc:spChg chg="del">
          <ac:chgData name="Madhuvarshini R" userId="e4de2f1548949c10" providerId="Windows Live" clId="Web-{BEA0F334-DE2A-4E78-AF4E-DE35DC6711ED}" dt="2021-11-28T12:35:36.370" v="28"/>
          <ac:spMkLst>
            <pc:docMk/>
            <pc:sldMk cId="1518057024" sldId="272"/>
            <ac:spMk id="101" creationId="{C9BB6818-31C2-4340-98F8-64FF7F46A414}"/>
          </ac:spMkLst>
        </pc:spChg>
        <pc:spChg chg="add del">
          <ac:chgData name="Madhuvarshini R" userId="e4de2f1548949c10" providerId="Windows Live" clId="Web-{BEA0F334-DE2A-4E78-AF4E-DE35DC6711ED}" dt="2021-11-28T12:39:53.141" v="48"/>
          <ac:spMkLst>
            <pc:docMk/>
            <pc:sldMk cId="1518057024" sldId="272"/>
            <ac:spMk id="108" creationId="{59A9681A-2486-4655-A876-E26402CA2EF6}"/>
          </ac:spMkLst>
        </pc:spChg>
        <pc:spChg chg="add del">
          <ac:chgData name="Madhuvarshini R" userId="e4de2f1548949c10" providerId="Windows Live" clId="Web-{BEA0F334-DE2A-4E78-AF4E-DE35DC6711ED}" dt="2021-11-28T12:39:53.141" v="48"/>
          <ac:spMkLst>
            <pc:docMk/>
            <pc:sldMk cId="1518057024" sldId="272"/>
            <ac:spMk id="110" creationId="{C9BB6818-31C2-4340-98F8-64FF7F46A414}"/>
          </ac:spMkLst>
        </pc:spChg>
        <pc:spChg chg="add del">
          <ac:chgData name="Madhuvarshini R" userId="e4de2f1548949c10" providerId="Windows Live" clId="Web-{BEA0F334-DE2A-4E78-AF4E-DE35DC6711ED}" dt="2021-11-28T12:40:10.719" v="51"/>
          <ac:spMkLst>
            <pc:docMk/>
            <pc:sldMk cId="1518057024" sldId="272"/>
            <ac:spMk id="117" creationId="{19F9BF86-FE94-4517-B97D-026C7515E589}"/>
          </ac:spMkLst>
        </pc:spChg>
        <pc:spChg chg="add">
          <ac:chgData name="Madhuvarshini R" userId="e4de2f1548949c10" providerId="Windows Live" clId="Web-{BEA0F334-DE2A-4E78-AF4E-DE35DC6711ED}" dt="2021-11-28T12:40:10.719" v="51"/>
          <ac:spMkLst>
            <pc:docMk/>
            <pc:sldMk cId="1518057024" sldId="272"/>
            <ac:spMk id="126" creationId="{ABA4FDDF-F59C-428B-8603-3A86D75931AB}"/>
          </ac:spMkLst>
        </pc:spChg>
        <pc:picChg chg="add del mod ord">
          <ac:chgData name="Madhuvarshini R" userId="e4de2f1548949c10" providerId="Windows Live" clId="Web-{BEA0F334-DE2A-4E78-AF4E-DE35DC6711ED}" dt="2021-11-28T12:37:50.326" v="44"/>
          <ac:picMkLst>
            <pc:docMk/>
            <pc:sldMk cId="1518057024" sldId="272"/>
            <ac:picMk id="4" creationId="{5751EF5E-B3AC-4E8C-9CCD-69D71B66FEB7}"/>
          </ac:picMkLst>
        </pc:picChg>
        <pc:picChg chg="del">
          <ac:chgData name="Madhuvarshini R" userId="e4de2f1548949c10" providerId="Windows Live" clId="Web-{BEA0F334-DE2A-4E78-AF4E-DE35DC6711ED}" dt="2021-11-28T12:34:12.212" v="26"/>
          <ac:picMkLst>
            <pc:docMk/>
            <pc:sldMk cId="1518057024" sldId="272"/>
            <ac:picMk id="5" creationId="{74C06837-F0ED-47BE-AF24-D4B2499851B0}"/>
          </ac:picMkLst>
        </pc:picChg>
        <pc:picChg chg="add del mod">
          <ac:chgData name="Madhuvarshini R" userId="e4de2f1548949c10" providerId="Windows Live" clId="Web-{BEA0F334-DE2A-4E78-AF4E-DE35DC6711ED}" dt="2021-11-28T12:38:06.357" v="46"/>
          <ac:picMkLst>
            <pc:docMk/>
            <pc:sldMk cId="1518057024" sldId="272"/>
            <ac:picMk id="6" creationId="{86C493B8-D554-4C73-94D1-2010F5C4C256}"/>
          </ac:picMkLst>
        </pc:picChg>
        <pc:picChg chg="add mod">
          <ac:chgData name="Madhuvarshini R" userId="e4de2f1548949c10" providerId="Windows Live" clId="Web-{BEA0F334-DE2A-4E78-AF4E-DE35DC6711ED}" dt="2021-11-28T12:40:10.719" v="51"/>
          <ac:picMkLst>
            <pc:docMk/>
            <pc:sldMk cId="1518057024" sldId="272"/>
            <ac:picMk id="7" creationId="{890A946F-3267-4A37-87DD-CFF0CDA49C3D}"/>
          </ac:picMkLst>
        </pc:picChg>
        <pc:cxnChg chg="del">
          <ac:chgData name="Madhuvarshini R" userId="e4de2f1548949c10" providerId="Windows Live" clId="Web-{BEA0F334-DE2A-4E78-AF4E-DE35DC6711ED}" dt="2021-11-28T12:35:36.370" v="28"/>
          <ac:cxnSpMkLst>
            <pc:docMk/>
            <pc:sldMk cId="1518057024" sldId="272"/>
            <ac:cxnSpMk id="103" creationId="{F0CE0765-E93C-4D37-9D5F-D464EFB10FA7}"/>
          </ac:cxnSpMkLst>
        </pc:cxnChg>
        <pc:cxnChg chg="add del">
          <ac:chgData name="Madhuvarshini R" userId="e4de2f1548949c10" providerId="Windows Live" clId="Web-{BEA0F334-DE2A-4E78-AF4E-DE35DC6711ED}" dt="2021-11-28T12:39:53.141" v="48"/>
          <ac:cxnSpMkLst>
            <pc:docMk/>
            <pc:sldMk cId="1518057024" sldId="272"/>
            <ac:cxnSpMk id="112" creationId="{F0CE0765-E93C-4D37-9D5F-D464EFB10FA7}"/>
          </ac:cxnSpMkLst>
        </pc:cxnChg>
        <pc:cxnChg chg="add del">
          <ac:chgData name="Madhuvarshini R" userId="e4de2f1548949c10" providerId="Windows Live" clId="Web-{BEA0F334-DE2A-4E78-AF4E-DE35DC6711ED}" dt="2021-11-28T12:40:10.719" v="51"/>
          <ac:cxnSpMkLst>
            <pc:docMk/>
            <pc:sldMk cId="1518057024" sldId="272"/>
            <ac:cxnSpMk id="119" creationId="{7CC73A33-65FF-41A9-A3B0-006753CD1028}"/>
          </ac:cxnSpMkLst>
        </pc:cxnChg>
        <pc:cxnChg chg="add">
          <ac:chgData name="Madhuvarshini R" userId="e4de2f1548949c10" providerId="Windows Live" clId="Web-{BEA0F334-DE2A-4E78-AF4E-DE35DC6711ED}" dt="2021-11-28T12:40:10.719" v="51"/>
          <ac:cxnSpMkLst>
            <pc:docMk/>
            <pc:sldMk cId="1518057024" sldId="272"/>
            <ac:cxnSpMk id="124" creationId="{F209B62C-3402-4623-9A7C-AA048B56F8C3}"/>
          </ac:cxnSpMkLst>
        </pc:cxnChg>
      </pc:sldChg>
      <pc:sldChg chg="addSp delSp modSp add replId delAnim">
        <pc:chgData name="Madhuvarshini R" userId="e4de2f1548949c10" providerId="Windows Live" clId="Web-{BEA0F334-DE2A-4E78-AF4E-DE35DC6711ED}" dt="2021-11-28T14:07:03.941" v="116" actId="1076"/>
        <pc:sldMkLst>
          <pc:docMk/>
          <pc:sldMk cId="2526520171" sldId="273"/>
        </pc:sldMkLst>
        <pc:spChg chg="mod ord">
          <ac:chgData name="Madhuvarshini R" userId="e4de2f1548949c10" providerId="Windows Live" clId="Web-{BEA0F334-DE2A-4E78-AF4E-DE35DC6711ED}" dt="2021-11-28T14:07:03.941" v="116" actId="1076"/>
          <ac:spMkLst>
            <pc:docMk/>
            <pc:sldMk cId="2526520171" sldId="273"/>
            <ac:spMk id="2" creationId="{5EB70D4C-0442-49D7-8D3B-224E266928DC}"/>
          </ac:spMkLst>
        </pc:spChg>
        <pc:spChg chg="del mod">
          <ac:chgData name="Madhuvarshini R" userId="e4de2f1548949c10" providerId="Windows Live" clId="Web-{BEA0F334-DE2A-4E78-AF4E-DE35DC6711ED}" dt="2021-11-28T14:05:45.421" v="101"/>
          <ac:spMkLst>
            <pc:docMk/>
            <pc:sldMk cId="2526520171" sldId="273"/>
            <ac:spMk id="3" creationId="{DB07292B-4A33-46A2-B800-C943E33F2ADF}"/>
          </ac:spMkLst>
        </pc:spChg>
        <pc:spChg chg="add">
          <ac:chgData name="Madhuvarshini R" userId="e4de2f1548949c10" providerId="Windows Live" clId="Web-{BEA0F334-DE2A-4E78-AF4E-DE35DC6711ED}" dt="2021-11-28T14:06:36.189" v="109"/>
          <ac:spMkLst>
            <pc:docMk/>
            <pc:sldMk cId="2526520171" sldId="273"/>
            <ac:spMk id="72" creationId="{59A9681A-2486-4655-A876-E26402CA2EF6}"/>
          </ac:spMkLst>
        </pc:spChg>
        <pc:spChg chg="add">
          <ac:chgData name="Madhuvarshini R" userId="e4de2f1548949c10" providerId="Windows Live" clId="Web-{BEA0F334-DE2A-4E78-AF4E-DE35DC6711ED}" dt="2021-11-28T14:06:36.189" v="109"/>
          <ac:spMkLst>
            <pc:docMk/>
            <pc:sldMk cId="2526520171" sldId="273"/>
            <ac:spMk id="74" creationId="{C9BB6818-31C2-4340-98F8-64FF7F46A414}"/>
          </ac:spMkLst>
        </pc:spChg>
        <pc:spChg chg="del">
          <ac:chgData name="Madhuvarshini R" userId="e4de2f1548949c10" providerId="Windows Live" clId="Web-{BEA0F334-DE2A-4E78-AF4E-DE35DC6711ED}" dt="2021-11-28T14:06:36.189" v="109"/>
          <ac:spMkLst>
            <pc:docMk/>
            <pc:sldMk cId="2526520171" sldId="273"/>
            <ac:spMk id="129" creationId="{19F9BF86-FE94-4517-B97D-026C7515E589}"/>
          </ac:spMkLst>
        </pc:spChg>
        <pc:picChg chg="add mod">
          <ac:chgData name="Madhuvarshini R" userId="e4de2f1548949c10" providerId="Windows Live" clId="Web-{BEA0F334-DE2A-4E78-AF4E-DE35DC6711ED}" dt="2021-11-28T14:06:36.189" v="109"/>
          <ac:picMkLst>
            <pc:docMk/>
            <pc:sldMk cId="2526520171" sldId="273"/>
            <ac:picMk id="4" creationId="{3242800C-A859-4177-B122-556FD6D027C8}"/>
          </ac:picMkLst>
        </pc:picChg>
        <pc:picChg chg="del">
          <ac:chgData name="Madhuvarshini R" userId="e4de2f1548949c10" providerId="Windows Live" clId="Web-{BEA0F334-DE2A-4E78-AF4E-DE35DC6711ED}" dt="2021-11-28T14:05:38.405" v="99"/>
          <ac:picMkLst>
            <pc:docMk/>
            <pc:sldMk cId="2526520171" sldId="273"/>
            <ac:picMk id="7" creationId="{614DD306-66E1-4BE3-9B30-DB23740F7322}"/>
          </ac:picMkLst>
        </pc:picChg>
        <pc:cxnChg chg="add">
          <ac:chgData name="Madhuvarshini R" userId="e4de2f1548949c10" providerId="Windows Live" clId="Web-{BEA0F334-DE2A-4E78-AF4E-DE35DC6711ED}" dt="2021-11-28T14:06:36.189" v="109"/>
          <ac:cxnSpMkLst>
            <pc:docMk/>
            <pc:sldMk cId="2526520171" sldId="273"/>
            <ac:cxnSpMk id="76" creationId="{F0CE0765-E93C-4D37-9D5F-D464EFB10FA7}"/>
          </ac:cxnSpMkLst>
        </pc:cxnChg>
        <pc:cxnChg chg="del">
          <ac:chgData name="Madhuvarshini R" userId="e4de2f1548949c10" providerId="Windows Live" clId="Web-{BEA0F334-DE2A-4E78-AF4E-DE35DC6711ED}" dt="2021-11-28T14:06:36.189" v="109"/>
          <ac:cxnSpMkLst>
            <pc:docMk/>
            <pc:sldMk cId="2526520171" sldId="273"/>
            <ac:cxnSpMk id="131" creationId="{8CED01B4-40F2-4CAE-8062-1D4CE8454C35}"/>
          </ac:cxnSpMkLst>
        </pc:cxnChg>
      </pc:sldChg>
    </pc:docChg>
  </pc:docChgLst>
  <pc:docChgLst>
    <pc:chgData name="Madhuvarshini R" userId="e4de2f1548949c10" providerId="Windows Live" clId="Web-{5A012E5B-BBCC-4E25-9C43-EE059DDFFA20}"/>
    <pc:docChg chg="modSld">
      <pc:chgData name="Madhuvarshini R" userId="e4de2f1548949c10" providerId="Windows Live" clId="Web-{5A012E5B-BBCC-4E25-9C43-EE059DDFFA20}" dt="2021-11-29T05:14:16.572" v="3" actId="20577"/>
      <pc:docMkLst>
        <pc:docMk/>
      </pc:docMkLst>
      <pc:sldChg chg="modSp">
        <pc:chgData name="Madhuvarshini R" userId="e4de2f1548949c10" providerId="Windows Live" clId="Web-{5A012E5B-BBCC-4E25-9C43-EE059DDFFA20}" dt="2021-11-29T05:14:16.572" v="3" actId="20577"/>
        <pc:sldMkLst>
          <pc:docMk/>
          <pc:sldMk cId="3835794033" sldId="267"/>
        </pc:sldMkLst>
        <pc:spChg chg="mod">
          <ac:chgData name="Madhuvarshini R" userId="e4de2f1548949c10" providerId="Windows Live" clId="Web-{5A012E5B-BBCC-4E25-9C43-EE059DDFFA20}" dt="2021-11-29T05:14:16.572" v="3" actId="20577"/>
          <ac:spMkLst>
            <pc:docMk/>
            <pc:sldMk cId="3835794033" sldId="267"/>
            <ac:spMk id="3" creationId="{DB07292B-4A33-46A2-B800-C943E33F2AD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11/29/2021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222982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11/29/2021</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189236"/>
      </p:ext>
    </p:extLst>
  </p:cSld>
  <p:clrMap bg1="lt1" tx1="dk1" bg2="lt2" tx2="dk2" accent1="accent1" accent2="accent2" accent3="accent3" accent4="accent4" accent5="accent5" accent6="accent6" hlink="hlink" folHlink="folHlink"/>
  <p:sldLayoutIdLst>
    <p:sldLayoutId id="2147483821" r:id="rId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22">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Rectangle 2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6">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0" descr="A picture containing electronics&#10;&#10;Description automatically generated">
            <a:extLst>
              <a:ext uri="{FF2B5EF4-FFF2-40B4-BE49-F238E27FC236}">
                <a16:creationId xmlns:a16="http://schemas.microsoft.com/office/drawing/2014/main" id="{644F6100-204E-442A-AEC8-2BBCC785BEEB}"/>
              </a:ext>
            </a:extLst>
          </p:cNvPr>
          <p:cNvPicPr>
            <a:picLocks noChangeAspect="1"/>
          </p:cNvPicPr>
          <p:nvPr/>
        </p:nvPicPr>
        <p:blipFill rotWithShape="1">
          <a:blip r:embed="rId2">
            <a:alphaModFix amt="40000"/>
          </a:blip>
          <a:srcRect/>
          <a:stretch/>
        </p:blipFill>
        <p:spPr>
          <a:xfrm>
            <a:off x="20" y="10"/>
            <a:ext cx="12191980" cy="6857989"/>
          </a:xfrm>
          <a:prstGeom prst="rect">
            <a:avLst/>
          </a:prstGeom>
        </p:spPr>
      </p:pic>
      <p:sp>
        <p:nvSpPr>
          <p:cNvPr id="2" name="Title 1"/>
          <p:cNvSpPr>
            <a:spLocks noGrp="1"/>
          </p:cNvSpPr>
          <p:nvPr>
            <p:ph type="ctrTitle"/>
          </p:nvPr>
        </p:nvSpPr>
        <p:spPr>
          <a:xfrm>
            <a:off x="777923" y="1087272"/>
            <a:ext cx="10923829" cy="1912994"/>
          </a:xfrm>
        </p:spPr>
        <p:txBody>
          <a:bodyPr vert="horz" lIns="91440" tIns="45720" rIns="91440" bIns="45720" rtlCol="0" anchor="t">
            <a:normAutofit/>
          </a:bodyPr>
          <a:lstStyle/>
          <a:p>
            <a:r>
              <a:rPr lang="en-US" b="1" kern="1200" cap="none">
                <a:solidFill>
                  <a:srgbClr val="FFFFFF"/>
                </a:solidFill>
                <a:latin typeface="Book Antiqua"/>
                <a:cs typeface="Arial"/>
              </a:rPr>
              <a:t>SIGN LANGUAGE INTERPRETER USING DEEP LEARNING</a:t>
            </a:r>
          </a:p>
        </p:txBody>
      </p:sp>
      <p:cxnSp>
        <p:nvCxnSpPr>
          <p:cNvPr id="26" name="Straight Connector 28">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359156" y="1371601"/>
            <a:ext cx="5376714" cy="4419600"/>
          </a:xfrm>
        </p:spPr>
        <p:txBody>
          <a:bodyPr vert="horz" lIns="91440" tIns="45720" rIns="91440" bIns="45720" rtlCol="0">
            <a:normAutofit/>
          </a:bodyPr>
          <a:lstStyle/>
          <a:p>
            <a:pPr>
              <a:lnSpc>
                <a:spcPct val="120000"/>
              </a:lnSpc>
            </a:pPr>
            <a:r>
              <a:rPr lang="en-US" b="0" u="sng">
                <a:solidFill>
                  <a:srgbClr val="FFFFFF"/>
                </a:solidFill>
                <a:latin typeface="Book Antiqua"/>
              </a:rPr>
              <a:t>PRESENTED BY:</a:t>
            </a:r>
          </a:p>
          <a:p>
            <a:pPr>
              <a:lnSpc>
                <a:spcPct val="120000"/>
              </a:lnSpc>
            </a:pPr>
            <a:r>
              <a:rPr lang="en-US" b="0">
                <a:solidFill>
                  <a:srgbClr val="FFFFFF"/>
                </a:solidFill>
                <a:latin typeface="Book Antiqua"/>
              </a:rPr>
              <a:t>1805065 - AAMIR FAROOQ</a:t>
            </a:r>
          </a:p>
          <a:p>
            <a:pPr>
              <a:lnSpc>
                <a:spcPct val="120000"/>
              </a:lnSpc>
            </a:pPr>
            <a:r>
              <a:rPr lang="en-US" b="0">
                <a:solidFill>
                  <a:srgbClr val="FFFFFF"/>
                </a:solidFill>
                <a:latin typeface="Book Antiqua"/>
              </a:rPr>
              <a:t>1805095 - LISHARA V</a:t>
            </a:r>
          </a:p>
          <a:p>
            <a:pPr>
              <a:lnSpc>
                <a:spcPct val="120000"/>
              </a:lnSpc>
            </a:pPr>
            <a:r>
              <a:rPr lang="en-US" b="0">
                <a:solidFill>
                  <a:srgbClr val="FFFFFF"/>
                </a:solidFill>
                <a:latin typeface="Book Antiqua"/>
              </a:rPr>
              <a:t>1805097 - MADHUVARSHINI R</a:t>
            </a:r>
          </a:p>
          <a:p>
            <a:pPr>
              <a:lnSpc>
                <a:spcPct val="120000"/>
              </a:lnSpc>
            </a:pPr>
            <a:r>
              <a:rPr lang="en-US" b="0">
                <a:solidFill>
                  <a:srgbClr val="FFFFFF"/>
                </a:solidFill>
                <a:latin typeface="Book Antiqua"/>
              </a:rPr>
              <a:t>1805100 - MUHYMIN FAROOQ</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2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1">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amp, light&#10;&#10;Description automatically generated">
            <a:extLst>
              <a:ext uri="{FF2B5EF4-FFF2-40B4-BE49-F238E27FC236}">
                <a16:creationId xmlns:a16="http://schemas.microsoft.com/office/drawing/2014/main" id="{5EB5EC33-5069-40AC-8D0C-F45BFB9B19E0}"/>
              </a:ext>
            </a:extLst>
          </p:cNvPr>
          <p:cNvPicPr>
            <a:picLocks noChangeAspect="1"/>
          </p:cNvPicPr>
          <p:nvPr/>
        </p:nvPicPr>
        <p:blipFill rotWithShape="1">
          <a:blip r:embed="rId2">
            <a:alphaModFix amt="40000"/>
          </a:blip>
          <a:srcRect t="618" b="24382"/>
          <a:stretch/>
        </p:blipFill>
        <p:spPr>
          <a:xfrm>
            <a:off x="1" y="152"/>
            <a:ext cx="12192000" cy="6857848"/>
          </a:xfrm>
          <a:prstGeom prst="rect">
            <a:avLst/>
          </a:prstGeom>
        </p:spPr>
      </p:pic>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777923" y="393510"/>
            <a:ext cx="4532128" cy="1321592"/>
          </a:xfrm>
        </p:spPr>
        <p:txBody>
          <a:bodyPr vert="horz" lIns="91440" tIns="45720" rIns="91440" bIns="45720" rtlCol="0" anchor="t">
            <a:normAutofit/>
          </a:bodyPr>
          <a:lstStyle/>
          <a:p>
            <a:r>
              <a:rPr lang="en-US" kern="1200">
                <a:solidFill>
                  <a:srgbClr val="FFFFFF"/>
                </a:solidFill>
                <a:latin typeface="Bookman Old Style"/>
              </a:rPr>
              <a:t>SOFTWARE AND FRAMEWORKS</a:t>
            </a:r>
          </a:p>
        </p:txBody>
      </p:sp>
      <p:cxnSp>
        <p:nvCxnSpPr>
          <p:cNvPr id="35" name="Straight Connector 33">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774947" y="1837900"/>
            <a:ext cx="4694326" cy="4419600"/>
          </a:xfrm>
        </p:spPr>
        <p:txBody>
          <a:bodyPr vert="horz" lIns="91440" tIns="45720" rIns="91440" bIns="45720" rtlCol="0">
            <a:normAutofit/>
          </a:bodyPr>
          <a:lstStyle/>
          <a:p>
            <a:pPr marL="342900" indent="-342900">
              <a:lnSpc>
                <a:spcPct val="120000"/>
              </a:lnSpc>
              <a:buFont typeface="Wingdings" panose="020B0604020202020204" pitchFamily="34" charset="0"/>
              <a:buChar char="Ø"/>
            </a:pPr>
            <a:r>
              <a:rPr lang="en-US" sz="2400">
                <a:solidFill>
                  <a:srgbClr val="FFFFFF"/>
                </a:solidFill>
                <a:latin typeface="Book Antiqua"/>
                <a:cs typeface="Times New Roman"/>
              </a:rPr>
              <a:t>PYTHON</a:t>
            </a:r>
            <a:endParaRPr lang="en-US" sz="2400">
              <a:solidFill>
                <a:srgbClr val="FFFFFF"/>
              </a:solidFill>
              <a:latin typeface="Book Antiqua"/>
            </a:endParaRPr>
          </a:p>
          <a:p>
            <a:pPr marL="342900" indent="-342900">
              <a:lnSpc>
                <a:spcPct val="120000"/>
              </a:lnSpc>
              <a:buFont typeface="Wingdings" panose="020B0604020202020204" pitchFamily="34" charset="0"/>
              <a:buChar char="Ø"/>
            </a:pPr>
            <a:r>
              <a:rPr lang="en-US" sz="2400">
                <a:solidFill>
                  <a:srgbClr val="FFFFFF"/>
                </a:solidFill>
                <a:latin typeface="Book Antiqua"/>
                <a:cs typeface="Times New Roman"/>
              </a:rPr>
              <a:t>NUMPY</a:t>
            </a:r>
            <a:endParaRPr lang="en-US" sz="2400">
              <a:solidFill>
                <a:srgbClr val="FFFFFF"/>
              </a:solidFill>
              <a:latin typeface="Book Antiqua"/>
            </a:endParaRPr>
          </a:p>
          <a:p>
            <a:pPr marL="342900" indent="-342900">
              <a:lnSpc>
                <a:spcPct val="120000"/>
              </a:lnSpc>
              <a:buFont typeface="Wingdings" panose="020B0604020202020204" pitchFamily="34" charset="0"/>
              <a:buChar char="Ø"/>
            </a:pPr>
            <a:r>
              <a:rPr lang="en-US" sz="2400">
                <a:solidFill>
                  <a:srgbClr val="FFFFFF"/>
                </a:solidFill>
                <a:latin typeface="Book Antiqua"/>
                <a:cs typeface="Times New Roman"/>
              </a:rPr>
              <a:t>CV2</a:t>
            </a:r>
            <a:endParaRPr lang="en-US" sz="2400">
              <a:solidFill>
                <a:srgbClr val="FFFFFF"/>
              </a:solidFill>
              <a:latin typeface="Book Antiqua"/>
            </a:endParaRPr>
          </a:p>
          <a:p>
            <a:pPr marL="342900" indent="-342900">
              <a:lnSpc>
                <a:spcPct val="120000"/>
              </a:lnSpc>
              <a:buFont typeface="Wingdings" panose="020B0604020202020204" pitchFamily="34" charset="0"/>
              <a:buChar char="Ø"/>
            </a:pPr>
            <a:r>
              <a:rPr lang="en-US" sz="2400">
                <a:solidFill>
                  <a:srgbClr val="FFFFFF"/>
                </a:solidFill>
                <a:latin typeface="Book Antiqua"/>
                <a:cs typeface="Times New Roman"/>
              </a:rPr>
              <a:t>KERAS</a:t>
            </a:r>
            <a:endParaRPr lang="en-US" sz="2400">
              <a:solidFill>
                <a:srgbClr val="FFFFFF"/>
              </a:solidFill>
              <a:latin typeface="Book Antiqua"/>
            </a:endParaRPr>
          </a:p>
          <a:p>
            <a:pPr marL="342900" indent="-342900">
              <a:lnSpc>
                <a:spcPct val="120000"/>
              </a:lnSpc>
              <a:buFont typeface="Wingdings" panose="020B0604020202020204" pitchFamily="34" charset="0"/>
              <a:buChar char="Ø"/>
            </a:pPr>
            <a:r>
              <a:rPr lang="en-US" sz="2400">
                <a:solidFill>
                  <a:srgbClr val="FFFFFF"/>
                </a:solidFill>
                <a:latin typeface="Book Antiqua"/>
                <a:cs typeface="Times New Roman"/>
              </a:rPr>
              <a:t>TENSORFLOW</a:t>
            </a:r>
            <a:endParaRPr lang="en-US" sz="2400">
              <a:solidFill>
                <a:srgbClr val="FFFFFF"/>
              </a:solidFill>
              <a:latin typeface="Book Antiqua"/>
            </a:endParaRPr>
          </a:p>
          <a:p>
            <a:pPr>
              <a:lnSpc>
                <a:spcPct val="120000"/>
              </a:lnSpc>
            </a:pPr>
            <a:endParaRPr lang="en-US">
              <a:solidFill>
                <a:srgbClr val="FFFFFF"/>
              </a:solidFill>
            </a:endParaRPr>
          </a:p>
          <a:p>
            <a:pPr>
              <a:lnSpc>
                <a:spcPct val="120000"/>
              </a:lnSpc>
            </a:pPr>
            <a:endParaRPr lang="en-US">
              <a:solidFill>
                <a:srgbClr val="FFFFFF"/>
              </a:solidFill>
            </a:endParaRPr>
          </a:p>
        </p:txBody>
      </p:sp>
    </p:spTree>
    <p:extLst>
      <p:ext uri="{BB962C8B-B14F-4D97-AF65-F5344CB8AC3E}">
        <p14:creationId xmlns:p14="http://schemas.microsoft.com/office/powerpoint/2010/main" val="87817053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5312EE15-4963-4449-981B-6413444EF04A}"/>
              </a:ext>
            </a:extLst>
          </p:cNvPr>
          <p:cNvPicPr>
            <a:picLocks noChangeAspect="1"/>
          </p:cNvPicPr>
          <p:nvPr/>
        </p:nvPicPr>
        <p:blipFill rotWithShape="1">
          <a:blip r:embed="rId2">
            <a:alphaModFix amt="40000"/>
          </a:blip>
          <a:srcRect/>
          <a:stretch/>
        </p:blipFill>
        <p:spPr>
          <a:xfrm>
            <a:off x="20" y="10"/>
            <a:ext cx="12191980" cy="6857989"/>
          </a:xfrm>
          <a:prstGeom prst="rect">
            <a:avLst/>
          </a:prstGeom>
        </p:spPr>
      </p:pic>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197893" y="1155511"/>
            <a:ext cx="5021171" cy="1742396"/>
          </a:xfrm>
        </p:spPr>
        <p:txBody>
          <a:bodyPr vert="horz" lIns="91440" tIns="45720" rIns="91440" bIns="45720" rtlCol="0" anchor="t">
            <a:normAutofit fontScale="90000"/>
          </a:bodyPr>
          <a:lstStyle/>
          <a:p>
            <a:r>
              <a:rPr lang="en-US" u="sng" kern="1200">
                <a:solidFill>
                  <a:srgbClr val="FFFFFF"/>
                </a:solidFill>
                <a:latin typeface="Bookman Old Style"/>
              </a:rPr>
              <a:t>MODULE 1:</a:t>
            </a:r>
            <a:r>
              <a:rPr lang="en-US" kern="1200">
                <a:solidFill>
                  <a:srgbClr val="FFFFFF"/>
                </a:solidFill>
                <a:latin typeface="Bookman Old Style"/>
              </a:rPr>
              <a:t> CREATING</a:t>
            </a:r>
            <a:r>
              <a:rPr lang="en-US">
                <a:solidFill>
                  <a:srgbClr val="FFFFFF"/>
                </a:solidFill>
                <a:latin typeface="Bookman Old Style"/>
              </a:rPr>
              <a:t> </a:t>
            </a:r>
            <a:r>
              <a:rPr lang="en-US" kern="1200">
                <a:solidFill>
                  <a:srgbClr val="FFFFFF"/>
                </a:solidFill>
                <a:latin typeface="Bookman Old Style"/>
              </a:rPr>
              <a:t>DATASET</a:t>
            </a:r>
          </a:p>
        </p:txBody>
      </p:sp>
      <p:cxnSp>
        <p:nvCxnSpPr>
          <p:cNvPr id="66" name="Straight Connector 65">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6336410" y="1144138"/>
            <a:ext cx="4694326" cy="4567450"/>
          </a:xfrm>
        </p:spPr>
        <p:txBody>
          <a:bodyPr vert="horz" lIns="91440" tIns="45720" rIns="91440" bIns="45720" rtlCol="0">
            <a:normAutofit fontScale="92500" lnSpcReduction="10000"/>
          </a:bodyPr>
          <a:lstStyle/>
          <a:p>
            <a:pPr marL="342900" indent="-342900">
              <a:lnSpc>
                <a:spcPct val="110000"/>
              </a:lnSpc>
              <a:buFont typeface="Wingdings" panose="020B0604020202020204" pitchFamily="34" charset="0"/>
              <a:buChar char="Ø"/>
            </a:pPr>
            <a:r>
              <a:rPr lang="en-US" sz="2200" b="0" cap="none">
                <a:solidFill>
                  <a:srgbClr val="FFFFFF"/>
                </a:solidFill>
                <a:latin typeface="Times New Roman"/>
                <a:cs typeface="Times New Roman"/>
              </a:rPr>
              <a:t>Creation of custom data set for every user</a:t>
            </a:r>
            <a:endParaRPr lang="en-US" sz="2200" cap="none">
              <a:solidFill>
                <a:srgbClr val="FFFFFF"/>
              </a:solidFill>
              <a:latin typeface="Times New Roman"/>
              <a:cs typeface="Times New Roman"/>
            </a:endParaRPr>
          </a:p>
          <a:p>
            <a:pPr marL="342900" indent="-342900">
              <a:lnSpc>
                <a:spcPct val="110000"/>
              </a:lnSpc>
              <a:buFont typeface="Wingdings" panose="020B0604020202020204" pitchFamily="34" charset="0"/>
              <a:buChar char="Ø"/>
            </a:pPr>
            <a:r>
              <a:rPr lang="en-US" sz="2200" b="0" cap="none">
                <a:solidFill>
                  <a:srgbClr val="FFFFFF"/>
                </a:solidFill>
                <a:latin typeface="Times New Roman"/>
                <a:cs typeface="Times New Roman"/>
              </a:rPr>
              <a:t>Generic dataset can be used too but preference is given to custom dataset</a:t>
            </a:r>
            <a:endParaRPr lang="en-US" sz="2200" cap="none">
              <a:solidFill>
                <a:srgbClr val="FFFFFF"/>
              </a:solidFill>
              <a:latin typeface="Times New Roman"/>
              <a:cs typeface="Times New Roman"/>
            </a:endParaRPr>
          </a:p>
          <a:p>
            <a:pPr marL="342900" indent="-342900">
              <a:lnSpc>
                <a:spcPct val="110000"/>
              </a:lnSpc>
              <a:buFont typeface="Wingdings" panose="020B0604020202020204" pitchFamily="34" charset="0"/>
              <a:buChar char="Ø"/>
            </a:pPr>
            <a:r>
              <a:rPr lang="en-US" sz="2200" b="0" cap="none">
                <a:solidFill>
                  <a:srgbClr val="FFFFFF"/>
                </a:solidFill>
                <a:latin typeface="Times New Roman"/>
                <a:cs typeface="Times New Roman"/>
              </a:rPr>
              <a:t>Live feed from the video cam and every frame that detects a hand in the ROI (region of interest) created will be saved in a directory</a:t>
            </a:r>
            <a:endParaRPr lang="en-US" sz="2200" cap="none">
              <a:solidFill>
                <a:srgbClr val="FFFFFF"/>
              </a:solidFill>
              <a:latin typeface="Times New Roman"/>
              <a:cs typeface="Times New Roman"/>
            </a:endParaRPr>
          </a:p>
          <a:p>
            <a:pPr marL="342900" indent="-342900">
              <a:lnSpc>
                <a:spcPct val="110000"/>
              </a:lnSpc>
              <a:buFont typeface="Wingdings" panose="020B0604020202020204" pitchFamily="34" charset="0"/>
              <a:buChar char="Ø"/>
            </a:pPr>
            <a:endParaRPr lang="en-US" sz="1700" b="0" cap="none">
              <a:solidFill>
                <a:srgbClr val="FFFFFF"/>
              </a:solidFill>
            </a:endParaRPr>
          </a:p>
          <a:p>
            <a:pPr>
              <a:lnSpc>
                <a:spcPct val="110000"/>
              </a:lnSpc>
            </a:pPr>
            <a:br>
              <a:rPr lang="en-US" sz="1700"/>
            </a:br>
            <a:endParaRPr lang="en-US" sz="1700">
              <a:solidFill>
                <a:srgbClr val="FFFFFF"/>
              </a:solidFill>
            </a:endParaRPr>
          </a:p>
        </p:txBody>
      </p:sp>
    </p:spTree>
    <p:extLst>
      <p:ext uri="{BB962C8B-B14F-4D97-AF65-F5344CB8AC3E}">
        <p14:creationId xmlns:p14="http://schemas.microsoft.com/office/powerpoint/2010/main" val="3835794033"/>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2" name="Straight Connector 7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4" name="Rectangle 7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4">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810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ark, computer&#10;&#10;Description automatically generated">
            <a:extLst>
              <a:ext uri="{FF2B5EF4-FFF2-40B4-BE49-F238E27FC236}">
                <a16:creationId xmlns:a16="http://schemas.microsoft.com/office/drawing/2014/main" id="{86185124-AAA1-4D9D-B364-00D3D5CA0F7B}"/>
              </a:ext>
            </a:extLst>
          </p:cNvPr>
          <p:cNvPicPr>
            <a:picLocks noChangeAspect="1"/>
          </p:cNvPicPr>
          <p:nvPr/>
        </p:nvPicPr>
        <p:blipFill rotWithShape="1">
          <a:blip r:embed="rId2">
            <a:alphaModFix amt="40000"/>
          </a:blip>
          <a:srcRect l="3766" r="32192"/>
          <a:stretch/>
        </p:blipFill>
        <p:spPr>
          <a:xfrm>
            <a:off x="2553" y="10"/>
            <a:ext cx="7807947" cy="6857990"/>
          </a:xfrm>
          <a:prstGeom prst="rect">
            <a:avLst/>
          </a:prstGeom>
        </p:spPr>
      </p:pic>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425355" y="689212"/>
            <a:ext cx="6409898" cy="4111315"/>
          </a:xfrm>
        </p:spPr>
        <p:txBody>
          <a:bodyPr vert="horz" lIns="91440" tIns="45720" rIns="91440" bIns="45720" rtlCol="0" anchor="b">
            <a:normAutofit/>
          </a:bodyPr>
          <a:lstStyle/>
          <a:p>
            <a:r>
              <a:rPr lang="en-US" u="sng" kern="1200">
                <a:solidFill>
                  <a:srgbClr val="FFFFFF"/>
                </a:solidFill>
                <a:latin typeface="Bookman Old Style"/>
              </a:rPr>
              <a:t>MODULE 2:</a:t>
            </a:r>
            <a:br>
              <a:rPr lang="en-US" u="sng" kern="1200">
                <a:latin typeface="Bookman Old Style"/>
              </a:rPr>
            </a:br>
            <a:br>
              <a:rPr lang="en-US" u="sng">
                <a:latin typeface="Bookman Old Style"/>
              </a:rPr>
            </a:br>
            <a:r>
              <a:rPr lang="en-US" kern="1200">
                <a:solidFill>
                  <a:srgbClr val="FFFFFF"/>
                </a:solidFill>
                <a:latin typeface="Bookman Old Style"/>
              </a:rPr>
              <a:t>TRAINING A CNN ON THE CAPTURED DATASET</a:t>
            </a:r>
          </a:p>
        </p:txBody>
      </p:sp>
      <p:cxnSp>
        <p:nvCxnSpPr>
          <p:cNvPr id="78" name="Straight Connector 76">
            <a:extLst>
              <a:ext uri="{FF2B5EF4-FFF2-40B4-BE49-F238E27FC236}">
                <a16:creationId xmlns:a16="http://schemas.microsoft.com/office/drawing/2014/main" id="{2B808FA7-8D8C-4B9F-8206-75CF61031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2869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8060823" y="694790"/>
            <a:ext cx="3906599" cy="5247039"/>
          </a:xfrm>
        </p:spPr>
        <p:txBody>
          <a:bodyPr vert="horz" lIns="91440" tIns="45720" rIns="91440" bIns="45720" rtlCol="0" anchor="b">
            <a:noAutofit/>
          </a:bodyPr>
          <a:lstStyle/>
          <a:p>
            <a:pPr marL="285750" indent="-285750">
              <a:buFont typeface="Wingdings" panose="020B0604020202020204" pitchFamily="34" charset="0"/>
              <a:buChar char="Ø"/>
            </a:pPr>
            <a:r>
              <a:rPr lang="en-US" sz="1600" b="0" cap="none">
                <a:latin typeface="Book Antiqua"/>
                <a:ea typeface="+mn-lt"/>
                <a:cs typeface="+mn-lt"/>
              </a:rPr>
              <a:t>A Convolutional Neural Network (ConvNet/CNN) is a Deep Learning algorithm which can take in an input image, assign importance (learnable weights and biases) to various aspects/objects in the image and be able to differentiate one from the other.</a:t>
            </a:r>
            <a:endParaRPr lang="en-US" sz="1600" b="0" cap="none">
              <a:latin typeface="Book Antiqua"/>
              <a:cs typeface="Times New Roman"/>
            </a:endParaRPr>
          </a:p>
          <a:p>
            <a:pPr marL="285750" indent="-285750">
              <a:buFont typeface="Wingdings" panose="020B0604020202020204" pitchFamily="34" charset="0"/>
              <a:buChar char="Ø"/>
            </a:pPr>
            <a:r>
              <a:rPr lang="en-US" sz="1600" b="0" cap="none">
                <a:latin typeface="Book Antiqua"/>
                <a:ea typeface="+mn-lt"/>
                <a:cs typeface="+mn-lt"/>
              </a:rPr>
              <a:t>The Model is generated in this stage and is used in the 3</a:t>
            </a:r>
            <a:r>
              <a:rPr lang="en-US" sz="1600" b="0" cap="none" baseline="30000">
                <a:latin typeface="Book Antiqua"/>
                <a:ea typeface="+mn-lt"/>
                <a:cs typeface="+mn-lt"/>
              </a:rPr>
              <a:t>rd</a:t>
            </a:r>
            <a:r>
              <a:rPr lang="en-US" sz="1600" b="0" cap="none">
                <a:latin typeface="Book Antiqua"/>
                <a:ea typeface="+mn-lt"/>
                <a:cs typeface="+mn-lt"/>
              </a:rPr>
              <a:t> Module</a:t>
            </a:r>
            <a:endParaRPr lang="en-US" sz="1600">
              <a:latin typeface="Book Antiqua"/>
              <a:cs typeface="Times New Roman"/>
            </a:endParaRPr>
          </a:p>
        </p:txBody>
      </p:sp>
    </p:spTree>
    <p:extLst>
      <p:ext uri="{BB962C8B-B14F-4D97-AF65-F5344CB8AC3E}">
        <p14:creationId xmlns:p14="http://schemas.microsoft.com/office/powerpoint/2010/main" val="331367936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2CF96F58-FE7C-4CCE-AD42-45F57ADAAFCD}"/>
              </a:ext>
            </a:extLst>
          </p:cNvPr>
          <p:cNvPicPr>
            <a:picLocks noChangeAspect="1"/>
          </p:cNvPicPr>
          <p:nvPr/>
        </p:nvPicPr>
        <p:blipFill rotWithShape="1">
          <a:blip r:embed="rId2">
            <a:alphaModFix amt="40000"/>
          </a:blip>
          <a:srcRect t="7329" b="8403"/>
          <a:stretch/>
        </p:blipFill>
        <p:spPr>
          <a:xfrm>
            <a:off x="20" y="152"/>
            <a:ext cx="12191980" cy="6857848"/>
          </a:xfrm>
          <a:prstGeom prst="rect">
            <a:avLst/>
          </a:prstGeom>
        </p:spPr>
      </p:pic>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4007925" y="436880"/>
            <a:ext cx="7461752" cy="1599586"/>
          </a:xfrm>
        </p:spPr>
        <p:txBody>
          <a:bodyPr vert="horz" lIns="91440" tIns="45720" rIns="91440" bIns="45720" rtlCol="0" anchor="t">
            <a:normAutofit/>
          </a:bodyPr>
          <a:lstStyle/>
          <a:p>
            <a:pPr algn="r"/>
            <a:r>
              <a:rPr lang="en-US" u="sng" kern="1200">
                <a:solidFill>
                  <a:srgbClr val="FFFFFF"/>
                </a:solidFill>
                <a:latin typeface="Bookman Old Style"/>
                <a:ea typeface="+mn-lt"/>
                <a:cs typeface="+mn-lt"/>
              </a:rPr>
              <a:t>MODULE 3:</a:t>
            </a:r>
            <a:r>
              <a:rPr lang="en-US" kern="1200">
                <a:solidFill>
                  <a:srgbClr val="FFFFFF"/>
                </a:solidFill>
                <a:latin typeface="Bookman Old Style"/>
                <a:ea typeface="+mn-lt"/>
                <a:cs typeface="+mn-lt"/>
              </a:rPr>
              <a:t> </a:t>
            </a:r>
            <a:br>
              <a:rPr lang="en-US">
                <a:solidFill>
                  <a:srgbClr val="FFFFFF"/>
                </a:solidFill>
                <a:latin typeface="Bookman Old Style"/>
              </a:rPr>
            </a:br>
            <a:r>
              <a:rPr lang="en-US" kern="1200">
                <a:solidFill>
                  <a:srgbClr val="FFFFFF"/>
                </a:solidFill>
                <a:latin typeface="Bookman Old Style"/>
                <a:ea typeface="+mn-lt"/>
                <a:cs typeface="+mn-lt"/>
              </a:rPr>
              <a:t>PREDICTING THE DATA</a:t>
            </a:r>
            <a:endParaRPr lang="en-US">
              <a:solidFill>
                <a:srgbClr val="FFFFFF"/>
              </a:solidFill>
              <a:latin typeface="Bookman Old Style"/>
              <a:ea typeface="+mn-lt"/>
              <a:cs typeface="+mn-lt"/>
            </a:endParaRPr>
          </a:p>
        </p:txBody>
      </p: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2988169" y="2065199"/>
            <a:ext cx="9019988" cy="3665327"/>
          </a:xfrm>
        </p:spPr>
        <p:txBody>
          <a:bodyPr vert="horz" lIns="91440" tIns="45720" rIns="91440" bIns="45720" rtlCol="0" anchor="b">
            <a:noAutofit/>
          </a:bodyPr>
          <a:lstStyle/>
          <a:p>
            <a:pPr marL="285750" indent="-285750">
              <a:lnSpc>
                <a:spcPct val="120000"/>
              </a:lnSpc>
              <a:buFont typeface="Wingdings" panose="020B0604020202020204" pitchFamily="34" charset="0"/>
              <a:buChar char="Ø"/>
            </a:pPr>
            <a:r>
              <a:rPr lang="en-US" sz="2000" b="0" cap="none">
                <a:solidFill>
                  <a:srgbClr val="FFFFFF"/>
                </a:solidFill>
                <a:latin typeface="Times New Roman"/>
                <a:ea typeface="+mn-lt"/>
                <a:cs typeface="+mn-lt"/>
              </a:rPr>
              <a:t>A bounding box is created for detecting the ROI and the Accumulated Average is calculated as we did in creating the dataset. This is done for identifying any foreground object.</a:t>
            </a:r>
            <a:endParaRPr lang="en-US" sz="2000" b="0" cap="none">
              <a:solidFill>
                <a:srgbClr val="FFFFFF"/>
              </a:solidFill>
              <a:latin typeface="Times New Roman"/>
              <a:cs typeface="Times New Roman"/>
            </a:endParaRPr>
          </a:p>
          <a:p>
            <a:pPr marL="285750" indent="-285750">
              <a:lnSpc>
                <a:spcPct val="120000"/>
              </a:lnSpc>
              <a:buFont typeface="Wingdings" panose="020B0604020202020204" pitchFamily="34" charset="0"/>
              <a:buChar char="Ø"/>
            </a:pPr>
            <a:r>
              <a:rPr lang="en-US" sz="2000" b="0" cap="none">
                <a:solidFill>
                  <a:srgbClr val="FFFFFF"/>
                </a:solidFill>
                <a:latin typeface="Times New Roman"/>
                <a:ea typeface="+mn-lt"/>
                <a:cs typeface="+mn-lt"/>
              </a:rPr>
              <a:t>Load the previously saved model using </a:t>
            </a:r>
            <a:r>
              <a:rPr lang="en-US" sz="2000" b="0" cap="none" err="1">
                <a:solidFill>
                  <a:srgbClr val="FFFFFF"/>
                </a:solidFill>
                <a:latin typeface="Times New Roman"/>
                <a:ea typeface="+mn-lt"/>
                <a:cs typeface="+mn-lt"/>
              </a:rPr>
              <a:t>keras.models.load_model</a:t>
            </a:r>
            <a:r>
              <a:rPr lang="en-US" sz="2000" b="0" cap="none">
                <a:solidFill>
                  <a:srgbClr val="FFFFFF"/>
                </a:solidFill>
                <a:latin typeface="Times New Roman"/>
                <a:ea typeface="+mn-lt"/>
                <a:cs typeface="+mn-lt"/>
              </a:rPr>
              <a:t> and feed the threshold image of the ROI consisting of the hand as an input to the model for prediction.</a:t>
            </a:r>
            <a:endParaRPr lang="en-US" sz="2000">
              <a:solidFill>
                <a:srgbClr val="FFFFFF"/>
              </a:solidFill>
              <a:latin typeface="Times New Roman"/>
              <a:cs typeface="Times New Roman"/>
            </a:endParaRPr>
          </a:p>
          <a:p>
            <a:pPr marL="285750" indent="-285750">
              <a:lnSpc>
                <a:spcPct val="120000"/>
              </a:lnSpc>
              <a:buFont typeface="Wingdings" panose="020B0604020202020204" pitchFamily="34" charset="0"/>
              <a:buChar char="Ø"/>
            </a:pPr>
            <a:r>
              <a:rPr lang="en-US" sz="2000" b="0" cap="none">
                <a:solidFill>
                  <a:srgbClr val="FFFFFF"/>
                </a:solidFill>
                <a:latin typeface="Times New Roman"/>
                <a:ea typeface="+mn-lt"/>
                <a:cs typeface="+mn-lt"/>
              </a:rPr>
              <a:t>Displays the Predictions in Real-time</a:t>
            </a:r>
            <a:endParaRPr lang="en-US" sz="2000">
              <a:solidFill>
                <a:srgbClr val="FFFFFF"/>
              </a:solidFill>
              <a:latin typeface="Times New Roman"/>
              <a:cs typeface="Times New Roman"/>
            </a:endParaRPr>
          </a:p>
        </p:txBody>
      </p:sp>
      <p:cxnSp>
        <p:nvCxnSpPr>
          <p:cNvPr id="121" name="Straight Connector 120">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2038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computer&#10;&#10;Description automatically generated">
            <a:extLst>
              <a:ext uri="{FF2B5EF4-FFF2-40B4-BE49-F238E27FC236}">
                <a16:creationId xmlns:a16="http://schemas.microsoft.com/office/drawing/2014/main" id="{74C06837-F0ED-47BE-AF24-D4B2499851B0}"/>
              </a:ext>
            </a:extLst>
          </p:cNvPr>
          <p:cNvPicPr>
            <a:picLocks noChangeAspect="1"/>
          </p:cNvPicPr>
          <p:nvPr/>
        </p:nvPicPr>
        <p:blipFill rotWithShape="1">
          <a:blip r:embed="rId2">
            <a:alphaModFix/>
          </a:blip>
          <a:srcRect t="9401" b="15601"/>
          <a:stretch/>
        </p:blipFill>
        <p:spPr>
          <a:xfrm>
            <a:off x="2" y="152"/>
            <a:ext cx="12191998" cy="6857848"/>
          </a:xfrm>
          <a:prstGeom prst="rect">
            <a:avLst/>
          </a:prstGeom>
        </p:spPr>
      </p:pic>
      <p:sp>
        <p:nvSpPr>
          <p:cNvPr id="101" name="Rectangle 100">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912628" y="404884"/>
            <a:ext cx="10808300" cy="1878001"/>
          </a:xfrm>
        </p:spPr>
        <p:txBody>
          <a:bodyPr vert="horz" lIns="91440" tIns="45720" rIns="91440" bIns="45720" rtlCol="0" anchor="t">
            <a:normAutofit/>
          </a:bodyPr>
          <a:lstStyle/>
          <a:p>
            <a:r>
              <a:rPr lang="en-US" sz="3700" u="sng" kern="1200">
                <a:solidFill>
                  <a:srgbClr val="FFFFFF"/>
                </a:solidFill>
                <a:latin typeface="Bookman Old Style"/>
                <a:ea typeface="+mn-lt"/>
                <a:cs typeface="+mn-lt"/>
              </a:rPr>
              <a:t>MODULE </a:t>
            </a:r>
            <a:r>
              <a:rPr lang="en-US" sz="3700" u="sng">
                <a:solidFill>
                  <a:srgbClr val="FFFFFF"/>
                </a:solidFill>
                <a:latin typeface="Bookman Old Style"/>
                <a:ea typeface="+mn-lt"/>
                <a:cs typeface="+mn-lt"/>
              </a:rPr>
              <a:t>4</a:t>
            </a:r>
            <a:r>
              <a:rPr lang="en-US" sz="3700" u="sng" kern="1200">
                <a:solidFill>
                  <a:srgbClr val="FFFFFF"/>
                </a:solidFill>
                <a:latin typeface="Bookman Old Style"/>
                <a:ea typeface="+mn-lt"/>
                <a:cs typeface="+mn-lt"/>
              </a:rPr>
              <a:t>:</a:t>
            </a:r>
            <a:r>
              <a:rPr lang="en-US" sz="3700" kern="1200">
                <a:solidFill>
                  <a:srgbClr val="FFFFFF"/>
                </a:solidFill>
                <a:latin typeface="Bookman Old Style"/>
                <a:ea typeface="+mn-lt"/>
                <a:cs typeface="+mn-lt"/>
              </a:rPr>
              <a:t> </a:t>
            </a:r>
            <a:br>
              <a:rPr lang="en-US" sz="3700">
                <a:solidFill>
                  <a:srgbClr val="FFFFFF"/>
                </a:solidFill>
                <a:latin typeface="Bookman Old Style"/>
              </a:rPr>
            </a:br>
            <a:br>
              <a:rPr lang="en-US" sz="3700">
                <a:solidFill>
                  <a:srgbClr val="FFFFFF"/>
                </a:solidFill>
                <a:latin typeface="Bookman Old Style"/>
              </a:rPr>
            </a:br>
            <a:r>
              <a:rPr lang="en-US" sz="3700">
                <a:solidFill>
                  <a:srgbClr val="FFFFFF"/>
                </a:solidFill>
                <a:latin typeface="Bookman Old Style"/>
                <a:ea typeface="+mn-lt"/>
                <a:cs typeface="+mn-lt"/>
              </a:rPr>
              <a:t>CONVERSION OF TEXT TO SIGN LANGUAGE</a:t>
            </a:r>
          </a:p>
        </p:txBody>
      </p: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992241" y="2242014"/>
            <a:ext cx="10553031" cy="3084842"/>
          </a:xfrm>
        </p:spPr>
        <p:txBody>
          <a:bodyPr vert="horz" lIns="91440" tIns="45720" rIns="91440" bIns="45720" rtlCol="0" anchor="b">
            <a:normAutofit/>
          </a:bodyPr>
          <a:lstStyle/>
          <a:p>
            <a:pPr marL="457200" indent="-457200">
              <a:buFont typeface="Wingdings" panose="020B0604020202020204" pitchFamily="34" charset="0"/>
              <a:buChar char="Ø"/>
            </a:pPr>
            <a:r>
              <a:rPr lang="en-US" sz="2800" b="0" cap="none">
                <a:solidFill>
                  <a:schemeClr val="bg1"/>
                </a:solidFill>
                <a:latin typeface="Times New Roman"/>
                <a:ea typeface="+mn-lt"/>
                <a:cs typeface="+mn-lt"/>
              </a:rPr>
              <a:t>This module converts the Text Input into Sign language</a:t>
            </a:r>
            <a:endParaRPr lang="en-US" sz="2800" b="0" cap="none">
              <a:solidFill>
                <a:schemeClr val="bg1"/>
              </a:solidFill>
              <a:latin typeface="Times New Roman"/>
              <a:cs typeface="Times New Roman"/>
            </a:endParaRPr>
          </a:p>
          <a:p>
            <a:pPr marL="457200" indent="-457200">
              <a:buFont typeface="Wingdings" panose="020B0604020202020204" pitchFamily="34" charset="0"/>
              <a:buChar char="Ø"/>
            </a:pPr>
            <a:r>
              <a:rPr lang="en-US" sz="2800" b="0" cap="none">
                <a:solidFill>
                  <a:schemeClr val="bg1"/>
                </a:solidFill>
                <a:latin typeface="Times New Roman"/>
                <a:ea typeface="+mn-lt"/>
                <a:cs typeface="+mn-lt"/>
              </a:rPr>
              <a:t>Uses the dataset provided to convert Words into signs</a:t>
            </a:r>
            <a:endParaRPr lang="en-US" sz="2800" b="0">
              <a:solidFill>
                <a:schemeClr val="bg1"/>
              </a:solidFill>
              <a:latin typeface="Times New Roman"/>
              <a:cs typeface="Times New Roman"/>
            </a:endParaRPr>
          </a:p>
          <a:p>
            <a:pPr>
              <a:lnSpc>
                <a:spcPct val="120000"/>
              </a:lnSpc>
            </a:pPr>
            <a:endParaRPr lang="en-US" sz="2800" b="0" cap="none">
              <a:solidFill>
                <a:schemeClr val="bg1"/>
              </a:solidFill>
              <a:latin typeface="Times New Roman"/>
              <a:cs typeface="Times New Roman"/>
            </a:endParaRPr>
          </a:p>
        </p:txBody>
      </p:sp>
      <p:cxnSp>
        <p:nvCxnSpPr>
          <p:cNvPr id="103" name="Straight Connector 10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894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9" name="Rectangle 1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912628" y="467360"/>
            <a:ext cx="5096067" cy="2351426"/>
          </a:xfrm>
        </p:spPr>
        <p:txBody>
          <a:bodyPr vert="horz" lIns="91440" tIns="45720" rIns="91440" bIns="45720" rtlCol="0" anchor="t">
            <a:normAutofit fontScale="90000"/>
          </a:bodyPr>
          <a:lstStyle/>
          <a:p>
            <a:pPr>
              <a:lnSpc>
                <a:spcPct val="90000"/>
              </a:lnSpc>
            </a:pPr>
            <a:r>
              <a:rPr lang="en-US" sz="3700" u="sng" kern="1200">
                <a:latin typeface="Bookman Old Style"/>
                <a:ea typeface="+mn-lt"/>
                <a:cs typeface="+mn-lt"/>
              </a:rPr>
              <a:t>MODULE </a:t>
            </a:r>
            <a:r>
              <a:rPr lang="en-US" sz="3700" u="sng">
                <a:latin typeface="Bookman Old Style"/>
                <a:ea typeface="+mn-lt"/>
                <a:cs typeface="+mn-lt"/>
              </a:rPr>
              <a:t>5</a:t>
            </a:r>
            <a:r>
              <a:rPr lang="en-US" sz="3700" u="sng" kern="1200">
                <a:latin typeface="Bookman Old Style"/>
                <a:ea typeface="+mn-lt"/>
                <a:cs typeface="+mn-lt"/>
              </a:rPr>
              <a:t>:</a:t>
            </a:r>
            <a:r>
              <a:rPr lang="en-US" sz="3700" kern="1200">
                <a:latin typeface="Bookman Old Style"/>
                <a:ea typeface="+mn-lt"/>
                <a:cs typeface="+mn-lt"/>
              </a:rPr>
              <a:t> </a:t>
            </a:r>
            <a:br>
              <a:rPr lang="en-US" sz="3700">
                <a:latin typeface="Bookman Old Style"/>
              </a:rPr>
            </a:br>
            <a:br>
              <a:rPr lang="en-US" sz="3700">
                <a:latin typeface="Bookman Old Style"/>
              </a:rPr>
            </a:br>
            <a:r>
              <a:rPr lang="en-US" sz="3700">
                <a:latin typeface="Bookman Old Style"/>
                <a:ea typeface="+mj-lt"/>
                <a:cs typeface="+mj-lt"/>
              </a:rPr>
              <a:t>USING NLP FOR TEXT/SIGN PREDICTION</a:t>
            </a:r>
            <a:endParaRPr lang="en-US" sz="3700">
              <a:latin typeface="Bookman Old Style"/>
              <a:ea typeface="+mn-lt"/>
              <a:cs typeface="+mn-lt"/>
            </a:endParaRPr>
          </a:p>
        </p:txBody>
      </p:sp>
      <p:sp>
        <p:nvSpPr>
          <p:cNvPr id="3" name="Subtitle 2">
            <a:extLst>
              <a:ext uri="{FF2B5EF4-FFF2-40B4-BE49-F238E27FC236}">
                <a16:creationId xmlns:a16="http://schemas.microsoft.com/office/drawing/2014/main" id="{DB07292B-4A33-46A2-B800-C943E33F2ADF}"/>
              </a:ext>
            </a:extLst>
          </p:cNvPr>
          <p:cNvSpPr>
            <a:spLocks noGrp="1"/>
          </p:cNvSpPr>
          <p:nvPr>
            <p:ph type="subTitle" idx="1"/>
          </p:nvPr>
        </p:nvSpPr>
        <p:spPr>
          <a:xfrm>
            <a:off x="912629" y="3335199"/>
            <a:ext cx="5136706" cy="2537567"/>
          </a:xfrm>
        </p:spPr>
        <p:txBody>
          <a:bodyPr vert="horz" lIns="91440" tIns="45720" rIns="91440" bIns="45720" rtlCol="0" anchor="b">
            <a:normAutofit/>
          </a:bodyPr>
          <a:lstStyle/>
          <a:p>
            <a:pPr marL="285750" indent="-285750">
              <a:lnSpc>
                <a:spcPct val="120000"/>
              </a:lnSpc>
              <a:buFont typeface="Wingdings" panose="020B0604020202020204" pitchFamily="34" charset="0"/>
              <a:buChar char="Ø"/>
            </a:pPr>
            <a:r>
              <a:rPr lang="en-US" b="0" cap="none">
                <a:latin typeface="Book Antiqua"/>
                <a:ea typeface="+mn-lt"/>
                <a:cs typeface="+mn-lt"/>
              </a:rPr>
              <a:t>In this Module, Natural Language Processing will be used to predict the statement/words</a:t>
            </a:r>
            <a:endParaRPr lang="en-US" b="0" cap="none">
              <a:latin typeface="Book Antiqua"/>
              <a:cs typeface="Times New Roman"/>
            </a:endParaRPr>
          </a:p>
          <a:p>
            <a:pPr marL="285750" indent="-285750">
              <a:lnSpc>
                <a:spcPct val="120000"/>
              </a:lnSpc>
              <a:buFont typeface="Wingdings" panose="020B0604020202020204" pitchFamily="34" charset="0"/>
              <a:buChar char="Ø"/>
            </a:pPr>
            <a:r>
              <a:rPr lang="en-US" b="0" cap="none">
                <a:latin typeface="Book Antiqua"/>
                <a:ea typeface="+mn-lt"/>
                <a:cs typeface="+mn-lt"/>
              </a:rPr>
              <a:t>This Module will be personalized for each user</a:t>
            </a:r>
            <a:br>
              <a:rPr lang="en-US">
                <a:latin typeface="Book Antiqua"/>
              </a:rPr>
            </a:br>
            <a:endParaRPr lang="en-US">
              <a:latin typeface="Book Antiqua"/>
            </a:endParaRPr>
          </a:p>
        </p:txBody>
      </p:sp>
      <p:cxnSp>
        <p:nvCxnSpPr>
          <p:cNvPr id="131" name="Straight Connector 130">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7" descr="Graphical user interface&#10;&#10;Description automatically generated">
            <a:extLst>
              <a:ext uri="{FF2B5EF4-FFF2-40B4-BE49-F238E27FC236}">
                <a16:creationId xmlns:a16="http://schemas.microsoft.com/office/drawing/2014/main" id="{614DD306-66E1-4BE3-9B30-DB23740F7322}"/>
              </a:ext>
            </a:extLst>
          </p:cNvPr>
          <p:cNvPicPr>
            <a:picLocks noChangeAspect="1"/>
          </p:cNvPicPr>
          <p:nvPr/>
        </p:nvPicPr>
        <p:blipFill rotWithShape="1">
          <a:blip r:embed="rId2"/>
          <a:srcRect l="20803" r="25946" b="-2"/>
          <a:stretch/>
        </p:blipFill>
        <p:spPr>
          <a:xfrm>
            <a:off x="6149163" y="729312"/>
            <a:ext cx="5399370" cy="5399375"/>
          </a:xfrm>
          <a:prstGeom prst="rect">
            <a:avLst/>
          </a:prstGeom>
        </p:spPr>
      </p:pic>
    </p:spTree>
    <p:extLst>
      <p:ext uri="{BB962C8B-B14F-4D97-AF65-F5344CB8AC3E}">
        <p14:creationId xmlns:p14="http://schemas.microsoft.com/office/powerpoint/2010/main" val="221529727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242800C-A859-4177-B122-556FD6D027C8}"/>
              </a:ext>
            </a:extLst>
          </p:cNvPr>
          <p:cNvPicPr>
            <a:picLocks noChangeAspect="1"/>
          </p:cNvPicPr>
          <p:nvPr/>
        </p:nvPicPr>
        <p:blipFill rotWithShape="1">
          <a:blip r:embed="rId2">
            <a:alphaModFix/>
          </a:blip>
          <a:srcRect l="2220"/>
          <a:stretch/>
        </p:blipFill>
        <p:spPr>
          <a:xfrm>
            <a:off x="2" y="152"/>
            <a:ext cx="12191998" cy="6857848"/>
          </a:xfrm>
          <a:prstGeom prst="rect">
            <a:avLst/>
          </a:prstGeom>
        </p:spPr>
      </p:pic>
      <p:sp>
        <p:nvSpPr>
          <p:cNvPr id="74" name="Rectangle 73">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70D4C-0442-49D7-8D3B-224E266928DC}"/>
              </a:ext>
            </a:extLst>
          </p:cNvPr>
          <p:cNvSpPr>
            <a:spLocks noGrp="1"/>
          </p:cNvSpPr>
          <p:nvPr>
            <p:ph type="ctrTitle"/>
          </p:nvPr>
        </p:nvSpPr>
        <p:spPr>
          <a:xfrm>
            <a:off x="739908" y="3332480"/>
            <a:ext cx="5758629" cy="2696866"/>
          </a:xfrm>
        </p:spPr>
        <p:txBody>
          <a:bodyPr vert="horz" lIns="91440" tIns="45720" rIns="91440" bIns="45720" rtlCol="0" anchor="t">
            <a:normAutofit/>
          </a:bodyPr>
          <a:lstStyle/>
          <a:p>
            <a:r>
              <a:rPr lang="en-US">
                <a:solidFill>
                  <a:srgbClr val="FFFFFF"/>
                </a:solidFill>
                <a:latin typeface="Bookman Old Style"/>
                <a:ea typeface="+mn-lt"/>
                <a:cs typeface="+mn-lt"/>
              </a:rPr>
              <a:t>ANY QUERIES</a:t>
            </a:r>
          </a:p>
        </p:txBody>
      </p:sp>
      <p:cxnSp>
        <p:nvCxnSpPr>
          <p:cNvPr id="76" name="Straight Connector 75">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52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4" name="Straight Connector 123">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ext, window, building, indoor&#10;&#10;Description automatically generated">
            <a:extLst>
              <a:ext uri="{FF2B5EF4-FFF2-40B4-BE49-F238E27FC236}">
                <a16:creationId xmlns:a16="http://schemas.microsoft.com/office/drawing/2014/main" id="{890A946F-3267-4A37-87DD-CFF0CDA49C3D}"/>
              </a:ext>
            </a:extLst>
          </p:cNvPr>
          <p:cNvPicPr>
            <a:picLocks noChangeAspect="1"/>
          </p:cNvPicPr>
          <p:nvPr/>
        </p:nvPicPr>
        <p:blipFill rotWithShape="1">
          <a:blip r:embed="rId2"/>
          <a:srcRect/>
          <a:stretch/>
        </p:blipFill>
        <p:spPr>
          <a:xfrm>
            <a:off x="1" y="1"/>
            <a:ext cx="12192000" cy="6857988"/>
          </a:xfrm>
          <a:prstGeom prst="rect">
            <a:avLst/>
          </a:prstGeom>
        </p:spPr>
      </p:pic>
    </p:spTree>
    <p:extLst>
      <p:ext uri="{BB962C8B-B14F-4D97-AF65-F5344CB8AC3E}">
        <p14:creationId xmlns:p14="http://schemas.microsoft.com/office/powerpoint/2010/main" val="1518057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CECA944-CA6B-455E-BB92-F7BC793468D1}"/>
              </a:ext>
            </a:extLst>
          </p:cNvPr>
          <p:cNvPicPr>
            <a:picLocks noChangeAspect="1"/>
          </p:cNvPicPr>
          <p:nvPr/>
        </p:nvPicPr>
        <p:blipFill rotWithShape="1">
          <a:blip r:embed="rId2">
            <a:alphaModFix amt="40000"/>
          </a:blip>
          <a:srcRect t="15732"/>
          <a:stretch/>
        </p:blipFill>
        <p:spPr>
          <a:xfrm>
            <a:off x="20" y="10"/>
            <a:ext cx="12191979" cy="6857989"/>
          </a:xfrm>
          <a:prstGeom prst="rect">
            <a:avLst/>
          </a:prstGeom>
        </p:spPr>
      </p:pic>
      <p:sp>
        <p:nvSpPr>
          <p:cNvPr id="2" name="Title 1">
            <a:extLst>
              <a:ext uri="{FF2B5EF4-FFF2-40B4-BE49-F238E27FC236}">
                <a16:creationId xmlns:a16="http://schemas.microsoft.com/office/drawing/2014/main" id="{C31B7612-27F4-4AF2-9A60-8387F697C104}"/>
              </a:ext>
            </a:extLst>
          </p:cNvPr>
          <p:cNvSpPr>
            <a:spLocks noGrp="1"/>
          </p:cNvSpPr>
          <p:nvPr>
            <p:ph type="ctrTitle"/>
          </p:nvPr>
        </p:nvSpPr>
        <p:spPr>
          <a:xfrm>
            <a:off x="693794" y="336645"/>
            <a:ext cx="11283124" cy="558717"/>
          </a:xfrm>
        </p:spPr>
        <p:txBody>
          <a:bodyPr anchor="t">
            <a:normAutofit fontScale="90000"/>
          </a:bodyPr>
          <a:lstStyle/>
          <a:p>
            <a:pPr algn="r"/>
            <a:r>
              <a:rPr lang="en-US" b="1">
                <a:solidFill>
                  <a:srgbClr val="FFFFFF"/>
                </a:solidFill>
                <a:latin typeface="Book Antiqua"/>
              </a:rPr>
              <a:t>PROBLEM STATEMENT</a:t>
            </a:r>
          </a:p>
        </p:txBody>
      </p:sp>
      <p:sp>
        <p:nvSpPr>
          <p:cNvPr id="3" name="Subtitle 2">
            <a:extLst>
              <a:ext uri="{FF2B5EF4-FFF2-40B4-BE49-F238E27FC236}">
                <a16:creationId xmlns:a16="http://schemas.microsoft.com/office/drawing/2014/main" id="{D0897BBD-7A58-45F0-BCFF-D6705C827434}"/>
              </a:ext>
            </a:extLst>
          </p:cNvPr>
          <p:cNvSpPr>
            <a:spLocks noGrp="1"/>
          </p:cNvSpPr>
          <p:nvPr>
            <p:ph type="subTitle" idx="1"/>
          </p:nvPr>
        </p:nvSpPr>
        <p:spPr>
          <a:xfrm>
            <a:off x="622709" y="1763888"/>
            <a:ext cx="10873050" cy="2920158"/>
          </a:xfrm>
        </p:spPr>
        <p:txBody>
          <a:bodyPr anchor="b">
            <a:normAutofit fontScale="92500" lnSpcReduction="10000"/>
          </a:bodyPr>
          <a:lstStyle/>
          <a:p>
            <a:endParaRPr lang="en-US" sz="2800" b="0" cap="none">
              <a:solidFill>
                <a:schemeClr val="bg1"/>
              </a:solidFill>
              <a:latin typeface="Book Antiqua"/>
              <a:ea typeface="+mn-lt"/>
              <a:cs typeface="+mn-lt"/>
            </a:endParaRPr>
          </a:p>
          <a:p>
            <a:endParaRPr lang="en-US" sz="2800" b="0" cap="none">
              <a:solidFill>
                <a:schemeClr val="bg1"/>
              </a:solidFill>
              <a:latin typeface="Book Antiqua"/>
              <a:ea typeface="+mn-lt"/>
              <a:cs typeface="+mn-lt"/>
            </a:endParaRPr>
          </a:p>
          <a:p>
            <a:endParaRPr lang="en-US" sz="2800" b="0" cap="none">
              <a:solidFill>
                <a:schemeClr val="bg1"/>
              </a:solidFill>
              <a:latin typeface="Book Antiqua"/>
              <a:ea typeface="+mn-lt"/>
              <a:cs typeface="+mn-lt"/>
            </a:endParaRPr>
          </a:p>
          <a:p>
            <a:r>
              <a:rPr lang="en-US" sz="2800" b="0" cap="none">
                <a:solidFill>
                  <a:schemeClr val="bg1"/>
                </a:solidFill>
                <a:latin typeface="Book Antiqua"/>
                <a:ea typeface="+mn-lt"/>
                <a:cs typeface="+mn-lt"/>
              </a:rPr>
              <a:t>Development of a personalized and real-time sign language interpreter and text interpreter.</a:t>
            </a:r>
            <a:endParaRPr lang="en-US" sz="2800">
              <a:solidFill>
                <a:schemeClr val="bg1"/>
              </a:solidFill>
            </a:endParaRPr>
          </a:p>
          <a:p>
            <a:endParaRPr lang="en-US" sz="2800" b="0" cap="none">
              <a:solidFill>
                <a:schemeClr val="bg1"/>
              </a:solidFill>
              <a:latin typeface="Book Antiqua"/>
            </a:endParaRPr>
          </a:p>
        </p:txBody>
      </p:sp>
      <p:cxnSp>
        <p:nvCxnSpPr>
          <p:cNvPr id="31" name="Straight Connector 30">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016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ark&#10;&#10;Description automatically generated">
            <a:extLst>
              <a:ext uri="{FF2B5EF4-FFF2-40B4-BE49-F238E27FC236}">
                <a16:creationId xmlns:a16="http://schemas.microsoft.com/office/drawing/2014/main" id="{B7650095-C6D5-4BA6-93A1-ED301C224BCB}"/>
              </a:ext>
            </a:extLst>
          </p:cNvPr>
          <p:cNvPicPr>
            <a:picLocks noChangeAspect="1"/>
          </p:cNvPicPr>
          <p:nvPr/>
        </p:nvPicPr>
        <p:blipFill rotWithShape="1">
          <a:blip r:embed="rId2">
            <a:alphaModFix/>
          </a:blip>
          <a:srcRect l="4444" r="1" b="1"/>
          <a:stretch/>
        </p:blipFill>
        <p:spPr>
          <a:xfrm>
            <a:off x="2" y="152"/>
            <a:ext cx="12191998" cy="6857848"/>
          </a:xfrm>
          <a:prstGeom prst="rect">
            <a:avLst/>
          </a:prstGeom>
        </p:spPr>
      </p:pic>
      <p:sp>
        <p:nvSpPr>
          <p:cNvPr id="20" name="Rectangle 14">
            <a:extLst>
              <a:ext uri="{FF2B5EF4-FFF2-40B4-BE49-F238E27FC236}">
                <a16:creationId xmlns:a16="http://schemas.microsoft.com/office/drawing/2014/main" id="{1DEDA826-0CC6-45C8-B90F-CB99E02CF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D97A1-8947-42A5-8B32-62C09C7AF1BA}"/>
              </a:ext>
            </a:extLst>
          </p:cNvPr>
          <p:cNvSpPr>
            <a:spLocks noGrp="1"/>
          </p:cNvSpPr>
          <p:nvPr>
            <p:ph type="ctrTitle"/>
          </p:nvPr>
        </p:nvSpPr>
        <p:spPr>
          <a:xfrm>
            <a:off x="925773" y="228406"/>
            <a:ext cx="4761571" cy="865691"/>
          </a:xfrm>
        </p:spPr>
        <p:txBody>
          <a:bodyPr anchor="b">
            <a:normAutofit/>
          </a:bodyPr>
          <a:lstStyle/>
          <a:p>
            <a:r>
              <a:rPr lang="en-US" b="1">
                <a:solidFill>
                  <a:srgbClr val="FFFFFF"/>
                </a:solidFill>
                <a:latin typeface="Book Antiqua"/>
              </a:rPr>
              <a:t>ABSTRACT</a:t>
            </a:r>
          </a:p>
        </p:txBody>
      </p:sp>
      <p:sp>
        <p:nvSpPr>
          <p:cNvPr id="3" name="Subtitle 2">
            <a:extLst>
              <a:ext uri="{FF2B5EF4-FFF2-40B4-BE49-F238E27FC236}">
                <a16:creationId xmlns:a16="http://schemas.microsoft.com/office/drawing/2014/main" id="{98C251E9-4EE3-4DB1-B5BB-B8AC3EA5DC2C}"/>
              </a:ext>
            </a:extLst>
          </p:cNvPr>
          <p:cNvSpPr>
            <a:spLocks noGrp="1"/>
          </p:cNvSpPr>
          <p:nvPr>
            <p:ph type="subTitle" idx="1"/>
          </p:nvPr>
        </p:nvSpPr>
        <p:spPr>
          <a:xfrm>
            <a:off x="1028131" y="1454213"/>
            <a:ext cx="10595988" cy="4426594"/>
          </a:xfrm>
        </p:spPr>
        <p:txBody>
          <a:bodyPr vert="horz" lIns="91440" tIns="45720" rIns="91440" bIns="45720" rtlCol="0" anchor="t">
            <a:noAutofit/>
          </a:bodyPr>
          <a:lstStyle/>
          <a:p>
            <a:pPr>
              <a:lnSpc>
                <a:spcPct val="120000"/>
              </a:lnSpc>
            </a:pPr>
            <a:r>
              <a:rPr lang="en-US" sz="2000" b="0" cap="none">
                <a:solidFill>
                  <a:srgbClr val="FFFFFF"/>
                </a:solidFill>
                <a:latin typeface="Cambria"/>
                <a:ea typeface="+mn-lt"/>
                <a:cs typeface="+mn-lt"/>
              </a:rPr>
              <a:t>Sign language plays an important part in the hearing/speech impaired person's life as it is the prime medium of communication for them. However, not everyone understands the sign language hence, it becomes difficult for the disabled to communicate in day-to-day life. The sign language constitutes of various hand gestures which can represent various words and expressions. In this project, the aim is to build a reliable communication interpretation program for interpreting sign language and converting it to a readable output.  The task can be accomplished using image processing and deep learning.  Our proposed project can find its applicability in the day to day lives of millions of people and allow for better communication.</a:t>
            </a:r>
            <a:endParaRPr lang="en-US" sz="2000" cap="none">
              <a:solidFill>
                <a:srgbClr val="FFFFFF"/>
              </a:solidFill>
              <a:latin typeface="Cambria"/>
              <a:ea typeface="Cambria"/>
              <a:cs typeface="Times New Roman"/>
            </a:endParaRPr>
          </a:p>
        </p:txBody>
      </p:sp>
      <p:cxnSp>
        <p:nvCxnSpPr>
          <p:cNvPr id="21" name="Straight Connector 16">
            <a:extLst>
              <a:ext uri="{FF2B5EF4-FFF2-40B4-BE49-F238E27FC236}">
                <a16:creationId xmlns:a16="http://schemas.microsoft.com/office/drawing/2014/main" id="{23DDA327-270B-43AF-BDBD-2EB50E83E2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056466"/>
      </p:ext>
    </p:extLst>
  </p:cSld>
  <p:clrMapOvr>
    <a:masterClrMapping/>
  </p:clrMapOvr>
  <p:transition spd="slow">
    <p:cove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261C-1A6E-4098-AA63-A555C2B0AF66}"/>
              </a:ext>
            </a:extLst>
          </p:cNvPr>
          <p:cNvSpPr>
            <a:spLocks noGrp="1"/>
          </p:cNvSpPr>
          <p:nvPr>
            <p:ph type="ctrTitle"/>
          </p:nvPr>
        </p:nvSpPr>
        <p:spPr>
          <a:xfrm>
            <a:off x="878510" y="439003"/>
            <a:ext cx="10405181" cy="774807"/>
          </a:xfrm>
        </p:spPr>
        <p:txBody>
          <a:bodyPr/>
          <a:lstStyle/>
          <a:p>
            <a:r>
              <a:rPr lang="en-US">
                <a:latin typeface="Bookman Old Style"/>
              </a:rPr>
              <a:t>LITERATURE SURVEY</a:t>
            </a:r>
          </a:p>
        </p:txBody>
      </p:sp>
      <p:sp>
        <p:nvSpPr>
          <p:cNvPr id="3" name="Subtitle 2">
            <a:extLst>
              <a:ext uri="{FF2B5EF4-FFF2-40B4-BE49-F238E27FC236}">
                <a16:creationId xmlns:a16="http://schemas.microsoft.com/office/drawing/2014/main" id="{BBCC4A7E-53CD-4465-85C0-FFCED0AA0C9C}"/>
              </a:ext>
            </a:extLst>
          </p:cNvPr>
          <p:cNvSpPr>
            <a:spLocks noGrp="1"/>
          </p:cNvSpPr>
          <p:nvPr>
            <p:ph type="subTitle" idx="1"/>
          </p:nvPr>
        </p:nvSpPr>
        <p:spPr>
          <a:xfrm>
            <a:off x="821645" y="1207058"/>
            <a:ext cx="10746375" cy="5461825"/>
          </a:xfrm>
        </p:spPr>
        <p:txBody>
          <a:bodyPr/>
          <a:lstStyle/>
          <a:p>
            <a:endParaRPr lang="en-US" sz="2400" u="sng">
              <a:latin typeface="Times New Roman"/>
              <a:ea typeface="+mn-lt"/>
              <a:cs typeface="+mn-lt"/>
            </a:endParaRPr>
          </a:p>
          <a:p>
            <a:r>
              <a:rPr lang="en-US" sz="2400" u="sng">
                <a:latin typeface="Times New Roman"/>
                <a:ea typeface="+mn-lt"/>
                <a:cs typeface="+mn-lt"/>
              </a:rPr>
              <a:t>PAPER 1: MODELS FOR HAND GESTURE RECOGNITION:</a:t>
            </a:r>
            <a:r>
              <a:rPr lang="en-US" sz="2400" b="0">
                <a:latin typeface="Times New Roman"/>
                <a:ea typeface="+mn-lt"/>
                <a:cs typeface="+mn-lt"/>
              </a:rPr>
              <a:t> </a:t>
            </a:r>
            <a:endParaRPr lang="en-US" sz="2400">
              <a:latin typeface="Times New Roman"/>
              <a:cs typeface="Times New Roman"/>
            </a:endParaRPr>
          </a:p>
          <a:p>
            <a:r>
              <a:rPr lang="en-US" b="0" cap="none">
                <a:latin typeface="Times New Roman"/>
                <a:cs typeface="Times New Roman"/>
              </a:rPr>
              <a:t>Sign languages conveyed using hand gestures is used by deaf and dumb people as it provides a way of communication with the world around them. In this paper, the aim is to interpret sign language hand gestures from a live stream captured by the webcam using CNN (CONVOLUTIONAL NEURAL NETWORK) which is a type of deep neural network and is most commonly used for visual imagery.</a:t>
            </a:r>
            <a:r>
              <a:rPr lang="en-US" b="0" cap="none">
                <a:latin typeface="Bookman Old Style"/>
              </a:rPr>
              <a:t> </a:t>
            </a: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p:txBody>
      </p:sp>
      <p:graphicFrame>
        <p:nvGraphicFramePr>
          <p:cNvPr id="5" name="Table 4">
            <a:extLst>
              <a:ext uri="{FF2B5EF4-FFF2-40B4-BE49-F238E27FC236}">
                <a16:creationId xmlns:a16="http://schemas.microsoft.com/office/drawing/2014/main" id="{94924C3C-4A43-4A6C-9CB2-F6817809FE13}"/>
              </a:ext>
            </a:extLst>
          </p:cNvPr>
          <p:cNvGraphicFramePr>
            <a:graphicFrameLocks noGrp="1"/>
          </p:cNvGraphicFramePr>
          <p:nvPr>
            <p:extLst>
              <p:ext uri="{D42A27DB-BD31-4B8C-83A1-F6EECF244321}">
                <p14:modId xmlns:p14="http://schemas.microsoft.com/office/powerpoint/2010/main" val="3493368574"/>
              </p:ext>
            </p:extLst>
          </p:nvPr>
        </p:nvGraphicFramePr>
        <p:xfrm>
          <a:off x="2797791" y="-6437194"/>
          <a:ext cx="812800" cy="365760"/>
        </p:xfrm>
        <a:graphic>
          <a:graphicData uri="http://schemas.openxmlformats.org/drawingml/2006/table">
            <a:tbl>
              <a:tblPr firstRow="1" firstCol="1" bandRow="1">
                <a:tableStyleId>{5C22544A-7EE6-4342-B048-85BDC9FD1C3A}</a:tableStyleId>
              </a:tblPr>
              <a:tblGrid>
                <a:gridCol w="162560">
                  <a:extLst>
                    <a:ext uri="{9D8B030D-6E8A-4147-A177-3AD203B41FA5}">
                      <a16:colId xmlns:a16="http://schemas.microsoft.com/office/drawing/2014/main" val="1842482448"/>
                    </a:ext>
                  </a:extLst>
                </a:gridCol>
                <a:gridCol w="162560">
                  <a:extLst>
                    <a:ext uri="{9D8B030D-6E8A-4147-A177-3AD203B41FA5}">
                      <a16:colId xmlns:a16="http://schemas.microsoft.com/office/drawing/2014/main" val="2200888706"/>
                    </a:ext>
                  </a:extLst>
                </a:gridCol>
                <a:gridCol w="162560">
                  <a:extLst>
                    <a:ext uri="{9D8B030D-6E8A-4147-A177-3AD203B41FA5}">
                      <a16:colId xmlns:a16="http://schemas.microsoft.com/office/drawing/2014/main" val="3127994359"/>
                    </a:ext>
                  </a:extLst>
                </a:gridCol>
                <a:gridCol w="162560">
                  <a:extLst>
                    <a:ext uri="{9D8B030D-6E8A-4147-A177-3AD203B41FA5}">
                      <a16:colId xmlns:a16="http://schemas.microsoft.com/office/drawing/2014/main" val="378226709"/>
                    </a:ext>
                  </a:extLst>
                </a:gridCol>
                <a:gridCol w="162560">
                  <a:extLst>
                    <a:ext uri="{9D8B030D-6E8A-4147-A177-3AD203B41FA5}">
                      <a16:colId xmlns:a16="http://schemas.microsoft.com/office/drawing/2014/main" val="598687142"/>
                    </a:ext>
                  </a:extLst>
                </a:gridCol>
              </a:tblGrid>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2486827557"/>
                  </a:ext>
                </a:extLst>
              </a:tr>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1862778400"/>
                  </a:ext>
                </a:extLst>
              </a:tr>
            </a:tbl>
          </a:graphicData>
        </a:graphic>
      </p:graphicFrame>
      <p:sp>
        <p:nvSpPr>
          <p:cNvPr id="6" name="TextBox 5">
            <a:extLst>
              <a:ext uri="{FF2B5EF4-FFF2-40B4-BE49-F238E27FC236}">
                <a16:creationId xmlns:a16="http://schemas.microsoft.com/office/drawing/2014/main" id="{753BE529-FED2-4DA1-BF99-B85A1998A0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7">
            <a:extLst>
              <a:ext uri="{FF2B5EF4-FFF2-40B4-BE49-F238E27FC236}">
                <a16:creationId xmlns:a16="http://schemas.microsoft.com/office/drawing/2014/main" id="{D7B2F3EB-03A6-433C-9A9E-7B6618214846}"/>
              </a:ext>
            </a:extLst>
          </p:cNvPr>
          <p:cNvGraphicFramePr>
            <a:graphicFrameLocks noGrp="1"/>
          </p:cNvGraphicFramePr>
          <p:nvPr>
            <p:extLst>
              <p:ext uri="{D42A27DB-BD31-4B8C-83A1-F6EECF244321}">
                <p14:modId xmlns:p14="http://schemas.microsoft.com/office/powerpoint/2010/main" val="4180299235"/>
              </p:ext>
            </p:extLst>
          </p:nvPr>
        </p:nvGraphicFramePr>
        <p:xfrm>
          <a:off x="830238" y="4128447"/>
          <a:ext cx="10557125" cy="2103120"/>
        </p:xfrm>
        <a:graphic>
          <a:graphicData uri="http://schemas.openxmlformats.org/drawingml/2006/table">
            <a:tbl>
              <a:tblPr firstRow="1" bandRow="1">
                <a:tableStyleId>{073A0DAA-6AF3-43AB-8588-CEC1D06C72B9}</a:tableStyleId>
              </a:tblPr>
              <a:tblGrid>
                <a:gridCol w="2111425">
                  <a:extLst>
                    <a:ext uri="{9D8B030D-6E8A-4147-A177-3AD203B41FA5}">
                      <a16:colId xmlns:a16="http://schemas.microsoft.com/office/drawing/2014/main" val="1054288172"/>
                    </a:ext>
                  </a:extLst>
                </a:gridCol>
                <a:gridCol w="2111425">
                  <a:extLst>
                    <a:ext uri="{9D8B030D-6E8A-4147-A177-3AD203B41FA5}">
                      <a16:colId xmlns:a16="http://schemas.microsoft.com/office/drawing/2014/main" val="1066177452"/>
                    </a:ext>
                  </a:extLst>
                </a:gridCol>
                <a:gridCol w="2111425">
                  <a:extLst>
                    <a:ext uri="{9D8B030D-6E8A-4147-A177-3AD203B41FA5}">
                      <a16:colId xmlns:a16="http://schemas.microsoft.com/office/drawing/2014/main" val="3039530439"/>
                    </a:ext>
                  </a:extLst>
                </a:gridCol>
                <a:gridCol w="2111425">
                  <a:extLst>
                    <a:ext uri="{9D8B030D-6E8A-4147-A177-3AD203B41FA5}">
                      <a16:colId xmlns:a16="http://schemas.microsoft.com/office/drawing/2014/main" val="2105643936"/>
                    </a:ext>
                  </a:extLst>
                </a:gridCol>
                <a:gridCol w="2111425">
                  <a:extLst>
                    <a:ext uri="{9D8B030D-6E8A-4147-A177-3AD203B41FA5}">
                      <a16:colId xmlns:a16="http://schemas.microsoft.com/office/drawing/2014/main" val="3615709394"/>
                    </a:ext>
                  </a:extLst>
                </a:gridCol>
              </a:tblGrid>
              <a:tr h="370840">
                <a:tc>
                  <a:txBody>
                    <a:bodyPr/>
                    <a:lstStyle/>
                    <a:p>
                      <a:r>
                        <a:rPr lang="en-US">
                          <a:latin typeface="Bookman Old Style"/>
                        </a:rPr>
                        <a:t>DOMAIN</a:t>
                      </a:r>
                    </a:p>
                  </a:txBody>
                  <a:tcPr/>
                </a:tc>
                <a:tc>
                  <a:txBody>
                    <a:bodyPr/>
                    <a:lstStyle/>
                    <a:p>
                      <a:r>
                        <a:rPr lang="en-US">
                          <a:latin typeface="Bookman Old Style"/>
                        </a:rPr>
                        <a:t>DATASET</a:t>
                      </a:r>
                    </a:p>
                  </a:txBody>
                  <a:tcPr/>
                </a:tc>
                <a:tc>
                  <a:txBody>
                    <a:bodyPr/>
                    <a:lstStyle/>
                    <a:p>
                      <a:r>
                        <a:rPr lang="en-US">
                          <a:latin typeface="Bookman Old Style"/>
                        </a:rPr>
                        <a:t>ALGORITHM</a:t>
                      </a:r>
                    </a:p>
                  </a:txBody>
                  <a:tcPr/>
                </a:tc>
                <a:tc>
                  <a:txBody>
                    <a:bodyPr/>
                    <a:lstStyle/>
                    <a:p>
                      <a:r>
                        <a:rPr lang="en-US">
                          <a:latin typeface="Bookman Old Style"/>
                        </a:rPr>
                        <a:t>SOFTWARE/ HARDWARE</a:t>
                      </a:r>
                    </a:p>
                  </a:txBody>
                  <a:tcPr/>
                </a:tc>
                <a:tc>
                  <a:txBody>
                    <a:bodyPr/>
                    <a:lstStyle/>
                    <a:p>
                      <a:r>
                        <a:rPr lang="en-US">
                          <a:latin typeface="Bookman Old Style"/>
                        </a:rPr>
                        <a:t>LIMITATION/ SCOPE</a:t>
                      </a:r>
                    </a:p>
                  </a:txBody>
                  <a:tcPr/>
                </a:tc>
                <a:extLst>
                  <a:ext uri="{0D108BD9-81ED-4DB2-BD59-A6C34878D82A}">
                    <a16:rowId xmlns:a16="http://schemas.microsoft.com/office/drawing/2014/main" val="3700772830"/>
                  </a:ext>
                </a:extLst>
              </a:tr>
              <a:tr h="370840">
                <a:tc>
                  <a:txBody>
                    <a:bodyPr/>
                    <a:lstStyle/>
                    <a:p>
                      <a:r>
                        <a:rPr lang="en-US">
                          <a:latin typeface="Bookman Old Style"/>
                        </a:rPr>
                        <a:t>NEURAL NETWORKS</a:t>
                      </a:r>
                    </a:p>
                  </a:txBody>
                  <a:tcPr/>
                </a:tc>
                <a:tc>
                  <a:txBody>
                    <a:bodyPr/>
                    <a:lstStyle/>
                    <a:p>
                      <a:r>
                        <a:rPr lang="en-US">
                          <a:latin typeface="Bookman Old Style"/>
                        </a:rPr>
                        <a:t>KAGGLE – MNIST DATASET</a:t>
                      </a:r>
                    </a:p>
                  </a:txBody>
                  <a:tcPr/>
                </a:tc>
                <a:tc>
                  <a:txBody>
                    <a:bodyPr/>
                    <a:lstStyle/>
                    <a:p>
                      <a:r>
                        <a:rPr lang="en-US">
                          <a:latin typeface="Bookman Old Style"/>
                        </a:rPr>
                        <a:t>ADAM OPTIMIZER, INCEPTION V3</a:t>
                      </a:r>
                    </a:p>
                  </a:txBody>
                  <a:tcPr/>
                </a:tc>
                <a:tc>
                  <a:txBody>
                    <a:bodyPr/>
                    <a:lstStyle/>
                    <a:p>
                      <a:r>
                        <a:rPr lang="en-US">
                          <a:latin typeface="Bookman Old Style"/>
                        </a:rPr>
                        <a:t>WEB CAMERA</a:t>
                      </a:r>
                    </a:p>
                  </a:txBody>
                  <a:tcPr/>
                </a:tc>
                <a:tc>
                  <a:txBody>
                    <a:bodyPr/>
                    <a:lstStyle/>
                    <a:p>
                      <a:r>
                        <a:rPr lang="en-US">
                          <a:latin typeface="Bookman Old Style"/>
                        </a:rPr>
                        <a:t>The model doesn't work well for larger datasets with more letters.</a:t>
                      </a:r>
                    </a:p>
                  </a:txBody>
                  <a:tcPr/>
                </a:tc>
                <a:extLst>
                  <a:ext uri="{0D108BD9-81ED-4DB2-BD59-A6C34878D82A}">
                    <a16:rowId xmlns:a16="http://schemas.microsoft.com/office/drawing/2014/main" val="1051407773"/>
                  </a:ext>
                </a:extLst>
              </a:tr>
            </a:tbl>
          </a:graphicData>
        </a:graphic>
      </p:graphicFrame>
    </p:spTree>
    <p:extLst>
      <p:ext uri="{BB962C8B-B14F-4D97-AF65-F5344CB8AC3E}">
        <p14:creationId xmlns:p14="http://schemas.microsoft.com/office/powerpoint/2010/main" val="128791403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261C-1A6E-4098-AA63-A555C2B0AF66}"/>
              </a:ext>
            </a:extLst>
          </p:cNvPr>
          <p:cNvSpPr>
            <a:spLocks noGrp="1"/>
          </p:cNvSpPr>
          <p:nvPr>
            <p:ph type="ctrTitle"/>
          </p:nvPr>
        </p:nvSpPr>
        <p:spPr>
          <a:xfrm>
            <a:off x="889883" y="-4549"/>
            <a:ext cx="10405181" cy="774807"/>
          </a:xfrm>
        </p:spPr>
        <p:txBody>
          <a:bodyPr/>
          <a:lstStyle/>
          <a:p>
            <a:r>
              <a:rPr lang="en-US">
                <a:latin typeface="Bookman Old Style"/>
              </a:rPr>
              <a:t>LITERATURE SURVEY</a:t>
            </a:r>
          </a:p>
        </p:txBody>
      </p:sp>
      <p:sp>
        <p:nvSpPr>
          <p:cNvPr id="3" name="Subtitle 2">
            <a:extLst>
              <a:ext uri="{FF2B5EF4-FFF2-40B4-BE49-F238E27FC236}">
                <a16:creationId xmlns:a16="http://schemas.microsoft.com/office/drawing/2014/main" id="{BBCC4A7E-53CD-4465-85C0-FFCED0AA0C9C}"/>
              </a:ext>
            </a:extLst>
          </p:cNvPr>
          <p:cNvSpPr>
            <a:spLocks noGrp="1"/>
          </p:cNvSpPr>
          <p:nvPr>
            <p:ph type="subTitle" idx="1"/>
          </p:nvPr>
        </p:nvSpPr>
        <p:spPr>
          <a:xfrm>
            <a:off x="889884" y="251714"/>
            <a:ext cx="10746375" cy="5507318"/>
          </a:xfrm>
        </p:spPr>
        <p:txBody>
          <a:bodyPr/>
          <a:lstStyle/>
          <a:p>
            <a:endParaRPr lang="en-US" sz="2400" u="sng">
              <a:latin typeface="Times New Roman"/>
              <a:ea typeface="+mn-lt"/>
              <a:cs typeface="+mn-lt"/>
            </a:endParaRPr>
          </a:p>
          <a:p>
            <a:r>
              <a:rPr lang="en-US" sz="2200" u="sng">
                <a:latin typeface="Times New Roman"/>
                <a:ea typeface="+mn-lt"/>
                <a:cs typeface="+mn-lt"/>
              </a:rPr>
              <a:t>PAPER 2: LARGE SCALE SIGN LANGUAGE INTERPRETATION:</a:t>
            </a:r>
            <a:r>
              <a:rPr lang="en-US" sz="2200" b="0">
                <a:latin typeface="Times New Roman"/>
                <a:ea typeface="+mn-lt"/>
                <a:cs typeface="+mn-lt"/>
              </a:rPr>
              <a:t> </a:t>
            </a:r>
            <a:endParaRPr lang="en-US" sz="2200">
              <a:latin typeface="Times New Roman"/>
              <a:cs typeface="Times New Roman"/>
            </a:endParaRPr>
          </a:p>
          <a:p>
            <a:r>
              <a:rPr lang="en-US" b="0" cap="none">
                <a:latin typeface="Times New Roman"/>
                <a:ea typeface="+mn-lt"/>
                <a:cs typeface="+mn-lt"/>
              </a:rPr>
              <a:t>Sign language is an integral part of deaf culture. Different from hand gestures, sign language builds a communication system composed of hand pattern movement, facial expression, and body pose. In this paper the authors employed the world’s largest continuous sign language dataset, a collection of 50,000 videos, and then propose several deep learning features and frameworks for advanced sign language recognition.</a:t>
            </a:r>
            <a:r>
              <a:rPr lang="en-US" sz="1600" b="0" cap="none">
                <a:latin typeface="Times New Roman"/>
                <a:ea typeface="+mn-lt"/>
                <a:cs typeface="+mn-lt"/>
              </a:rPr>
              <a:t> </a:t>
            </a:r>
            <a:endParaRPr lang="en-US" sz="1600">
              <a:latin typeface="Times New Roman"/>
              <a:cs typeface="Times New Roman"/>
            </a:endParaRPr>
          </a:p>
          <a:p>
            <a:endParaRPr lang="en-US"/>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p:txBody>
      </p:sp>
      <p:graphicFrame>
        <p:nvGraphicFramePr>
          <p:cNvPr id="5" name="Table 4">
            <a:extLst>
              <a:ext uri="{FF2B5EF4-FFF2-40B4-BE49-F238E27FC236}">
                <a16:creationId xmlns:a16="http://schemas.microsoft.com/office/drawing/2014/main" id="{94924C3C-4A43-4A6C-9CB2-F6817809FE13}"/>
              </a:ext>
            </a:extLst>
          </p:cNvPr>
          <p:cNvGraphicFramePr>
            <a:graphicFrameLocks noGrp="1"/>
          </p:cNvGraphicFramePr>
          <p:nvPr/>
        </p:nvGraphicFramePr>
        <p:xfrm>
          <a:off x="2797791" y="-6437194"/>
          <a:ext cx="812800" cy="365760"/>
        </p:xfrm>
        <a:graphic>
          <a:graphicData uri="http://schemas.openxmlformats.org/drawingml/2006/table">
            <a:tbl>
              <a:tblPr firstRow="1" firstCol="1" bandRow="1">
                <a:tableStyleId>{5C22544A-7EE6-4342-B048-85BDC9FD1C3A}</a:tableStyleId>
              </a:tblPr>
              <a:tblGrid>
                <a:gridCol w="162560">
                  <a:extLst>
                    <a:ext uri="{9D8B030D-6E8A-4147-A177-3AD203B41FA5}">
                      <a16:colId xmlns:a16="http://schemas.microsoft.com/office/drawing/2014/main" val="1842482448"/>
                    </a:ext>
                  </a:extLst>
                </a:gridCol>
                <a:gridCol w="162560">
                  <a:extLst>
                    <a:ext uri="{9D8B030D-6E8A-4147-A177-3AD203B41FA5}">
                      <a16:colId xmlns:a16="http://schemas.microsoft.com/office/drawing/2014/main" val="2200888706"/>
                    </a:ext>
                  </a:extLst>
                </a:gridCol>
                <a:gridCol w="162560">
                  <a:extLst>
                    <a:ext uri="{9D8B030D-6E8A-4147-A177-3AD203B41FA5}">
                      <a16:colId xmlns:a16="http://schemas.microsoft.com/office/drawing/2014/main" val="3127994359"/>
                    </a:ext>
                  </a:extLst>
                </a:gridCol>
                <a:gridCol w="162560">
                  <a:extLst>
                    <a:ext uri="{9D8B030D-6E8A-4147-A177-3AD203B41FA5}">
                      <a16:colId xmlns:a16="http://schemas.microsoft.com/office/drawing/2014/main" val="378226709"/>
                    </a:ext>
                  </a:extLst>
                </a:gridCol>
                <a:gridCol w="162560">
                  <a:extLst>
                    <a:ext uri="{9D8B030D-6E8A-4147-A177-3AD203B41FA5}">
                      <a16:colId xmlns:a16="http://schemas.microsoft.com/office/drawing/2014/main" val="598687142"/>
                    </a:ext>
                  </a:extLst>
                </a:gridCol>
              </a:tblGrid>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2486827557"/>
                  </a:ext>
                </a:extLst>
              </a:tr>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1862778400"/>
                  </a:ext>
                </a:extLst>
              </a:tr>
            </a:tbl>
          </a:graphicData>
        </a:graphic>
      </p:graphicFrame>
      <p:sp>
        <p:nvSpPr>
          <p:cNvPr id="6" name="TextBox 5">
            <a:extLst>
              <a:ext uri="{FF2B5EF4-FFF2-40B4-BE49-F238E27FC236}">
                <a16:creationId xmlns:a16="http://schemas.microsoft.com/office/drawing/2014/main" id="{753BE529-FED2-4DA1-BF99-B85A1998A0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7">
            <a:extLst>
              <a:ext uri="{FF2B5EF4-FFF2-40B4-BE49-F238E27FC236}">
                <a16:creationId xmlns:a16="http://schemas.microsoft.com/office/drawing/2014/main" id="{D7B2F3EB-03A6-433C-9A9E-7B6618214846}"/>
              </a:ext>
            </a:extLst>
          </p:cNvPr>
          <p:cNvGraphicFramePr>
            <a:graphicFrameLocks noGrp="1"/>
          </p:cNvGraphicFramePr>
          <p:nvPr>
            <p:extLst>
              <p:ext uri="{D42A27DB-BD31-4B8C-83A1-F6EECF244321}">
                <p14:modId xmlns:p14="http://schemas.microsoft.com/office/powerpoint/2010/main" val="2364643534"/>
              </p:ext>
            </p:extLst>
          </p:nvPr>
        </p:nvGraphicFramePr>
        <p:xfrm>
          <a:off x="830238" y="4128447"/>
          <a:ext cx="10682235" cy="2651760"/>
        </p:xfrm>
        <a:graphic>
          <a:graphicData uri="http://schemas.openxmlformats.org/drawingml/2006/table">
            <a:tbl>
              <a:tblPr firstRow="1" bandRow="1">
                <a:tableStyleId>{073A0DAA-6AF3-43AB-8588-CEC1D06C72B9}</a:tableStyleId>
              </a:tblPr>
              <a:tblGrid>
                <a:gridCol w="2136447">
                  <a:extLst>
                    <a:ext uri="{9D8B030D-6E8A-4147-A177-3AD203B41FA5}">
                      <a16:colId xmlns:a16="http://schemas.microsoft.com/office/drawing/2014/main" val="1054288172"/>
                    </a:ext>
                  </a:extLst>
                </a:gridCol>
                <a:gridCol w="2136447">
                  <a:extLst>
                    <a:ext uri="{9D8B030D-6E8A-4147-A177-3AD203B41FA5}">
                      <a16:colId xmlns:a16="http://schemas.microsoft.com/office/drawing/2014/main" val="1066177452"/>
                    </a:ext>
                  </a:extLst>
                </a:gridCol>
                <a:gridCol w="2136447">
                  <a:extLst>
                    <a:ext uri="{9D8B030D-6E8A-4147-A177-3AD203B41FA5}">
                      <a16:colId xmlns:a16="http://schemas.microsoft.com/office/drawing/2014/main" val="3039530439"/>
                    </a:ext>
                  </a:extLst>
                </a:gridCol>
                <a:gridCol w="2136447">
                  <a:extLst>
                    <a:ext uri="{9D8B030D-6E8A-4147-A177-3AD203B41FA5}">
                      <a16:colId xmlns:a16="http://schemas.microsoft.com/office/drawing/2014/main" val="2105643936"/>
                    </a:ext>
                  </a:extLst>
                </a:gridCol>
                <a:gridCol w="2136447">
                  <a:extLst>
                    <a:ext uri="{9D8B030D-6E8A-4147-A177-3AD203B41FA5}">
                      <a16:colId xmlns:a16="http://schemas.microsoft.com/office/drawing/2014/main" val="3615709394"/>
                    </a:ext>
                  </a:extLst>
                </a:gridCol>
              </a:tblGrid>
              <a:tr h="370840">
                <a:tc>
                  <a:txBody>
                    <a:bodyPr/>
                    <a:lstStyle/>
                    <a:p>
                      <a:r>
                        <a:rPr lang="en-US">
                          <a:latin typeface="Bookman Old Style"/>
                        </a:rPr>
                        <a:t>DOMAIN</a:t>
                      </a:r>
                    </a:p>
                  </a:txBody>
                  <a:tcPr/>
                </a:tc>
                <a:tc>
                  <a:txBody>
                    <a:bodyPr/>
                    <a:lstStyle/>
                    <a:p>
                      <a:r>
                        <a:rPr lang="en-US">
                          <a:latin typeface="Bookman Old Style"/>
                        </a:rPr>
                        <a:t>DATASET</a:t>
                      </a:r>
                    </a:p>
                  </a:txBody>
                  <a:tcPr/>
                </a:tc>
                <a:tc>
                  <a:txBody>
                    <a:bodyPr/>
                    <a:lstStyle/>
                    <a:p>
                      <a:r>
                        <a:rPr lang="en-US">
                          <a:latin typeface="Bookman Old Style"/>
                        </a:rPr>
                        <a:t>ALGORITHM</a:t>
                      </a:r>
                    </a:p>
                  </a:txBody>
                  <a:tcPr/>
                </a:tc>
                <a:tc>
                  <a:txBody>
                    <a:bodyPr/>
                    <a:lstStyle/>
                    <a:p>
                      <a:r>
                        <a:rPr lang="en-US">
                          <a:latin typeface="Bookman Old Style"/>
                        </a:rPr>
                        <a:t>SOFTWARE/ HARDWARE</a:t>
                      </a:r>
                    </a:p>
                  </a:txBody>
                  <a:tcPr/>
                </a:tc>
                <a:tc>
                  <a:txBody>
                    <a:bodyPr/>
                    <a:lstStyle/>
                    <a:p>
                      <a:r>
                        <a:rPr lang="en-US">
                          <a:latin typeface="Bookman Old Style"/>
                        </a:rPr>
                        <a:t>LIMITATION/ SCOPE</a:t>
                      </a:r>
                    </a:p>
                  </a:txBody>
                  <a:tcPr/>
                </a:tc>
                <a:extLst>
                  <a:ext uri="{0D108BD9-81ED-4DB2-BD59-A6C34878D82A}">
                    <a16:rowId xmlns:a16="http://schemas.microsoft.com/office/drawing/2014/main" val="3700772830"/>
                  </a:ext>
                </a:extLst>
              </a:tr>
              <a:tr h="370840">
                <a:tc>
                  <a:txBody>
                    <a:bodyPr/>
                    <a:lstStyle/>
                    <a:p>
                      <a:r>
                        <a:rPr lang="en-US">
                          <a:latin typeface="Bookman Old Style"/>
                        </a:rPr>
                        <a:t>DEEP LEARNING</a:t>
                      </a:r>
                    </a:p>
                  </a:txBody>
                  <a:tcPr/>
                </a:tc>
                <a:tc>
                  <a:txBody>
                    <a:bodyPr/>
                    <a:lstStyle/>
                    <a:p>
                      <a:r>
                        <a:rPr lang="en-US">
                          <a:latin typeface="Bookman Old Style"/>
                        </a:rPr>
                        <a:t>CHINESE SIGN LANGUAGE DATASET</a:t>
                      </a:r>
                    </a:p>
                  </a:txBody>
                  <a:tcPr/>
                </a:tc>
                <a:tc>
                  <a:txBody>
                    <a:bodyPr/>
                    <a:lstStyle/>
                    <a:p>
                      <a:r>
                        <a:rPr lang="en-US">
                          <a:latin typeface="Bookman Old Style"/>
                        </a:rPr>
                        <a:t>S2VT, TWO LAYER LSTM</a:t>
                      </a:r>
                    </a:p>
                  </a:txBody>
                  <a:tcPr/>
                </a:tc>
                <a:tc>
                  <a:txBody>
                    <a:bodyPr/>
                    <a:lstStyle/>
                    <a:p>
                      <a:pPr lvl="0">
                        <a:buNone/>
                      </a:pPr>
                      <a:r>
                        <a:rPr lang="en-US" sz="1800" b="0" i="0" u="none" strike="noStrike" noProof="0">
                          <a:solidFill>
                            <a:schemeClr val="tx1"/>
                          </a:solidFill>
                          <a:latin typeface="Bookman Old Style"/>
                        </a:rPr>
                        <a:t>DATA GLOVE, MYOELECTRIC SENSORS, CAMERAS, DEPTH SENSORS, RGB SENSORS</a:t>
                      </a:r>
                      <a:endParaRPr lang="en-US">
                        <a:solidFill>
                          <a:schemeClr val="tx1"/>
                        </a:solidFill>
                        <a:latin typeface="Bookman Old Style"/>
                      </a:endParaRPr>
                    </a:p>
                  </a:txBody>
                  <a:tcPr/>
                </a:tc>
                <a:tc>
                  <a:txBody>
                    <a:bodyPr/>
                    <a:lstStyle/>
                    <a:p>
                      <a:pPr lvl="0">
                        <a:buNone/>
                      </a:pPr>
                      <a:r>
                        <a:rPr lang="en-US" sz="1800" b="0" i="0" u="none" strike="noStrike" noProof="0">
                          <a:latin typeface="Bookman Old Style"/>
                        </a:rPr>
                        <a:t>The currently employed methods are able to overfit training splits.</a:t>
                      </a:r>
                      <a:endParaRPr lang="en-US">
                        <a:latin typeface="Bookman Old Style"/>
                      </a:endParaRPr>
                    </a:p>
                  </a:txBody>
                  <a:tcPr/>
                </a:tc>
                <a:extLst>
                  <a:ext uri="{0D108BD9-81ED-4DB2-BD59-A6C34878D82A}">
                    <a16:rowId xmlns:a16="http://schemas.microsoft.com/office/drawing/2014/main" val="1051407773"/>
                  </a:ext>
                </a:extLst>
              </a:tr>
            </a:tbl>
          </a:graphicData>
        </a:graphic>
      </p:graphicFrame>
    </p:spTree>
    <p:extLst>
      <p:ext uri="{BB962C8B-B14F-4D97-AF65-F5344CB8AC3E}">
        <p14:creationId xmlns:p14="http://schemas.microsoft.com/office/powerpoint/2010/main" val="11499311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261C-1A6E-4098-AA63-A555C2B0AF66}"/>
              </a:ext>
            </a:extLst>
          </p:cNvPr>
          <p:cNvSpPr>
            <a:spLocks noGrp="1"/>
          </p:cNvSpPr>
          <p:nvPr>
            <p:ph type="ctrTitle"/>
          </p:nvPr>
        </p:nvSpPr>
        <p:spPr>
          <a:xfrm>
            <a:off x="821644" y="120555"/>
            <a:ext cx="10405181" cy="513225"/>
          </a:xfrm>
        </p:spPr>
        <p:txBody>
          <a:bodyPr>
            <a:normAutofit fontScale="90000"/>
          </a:bodyPr>
          <a:lstStyle/>
          <a:p>
            <a:r>
              <a:rPr lang="en-US">
                <a:latin typeface="Bookman Old Style"/>
              </a:rPr>
              <a:t>LITERATURE SURVEY</a:t>
            </a:r>
          </a:p>
        </p:txBody>
      </p:sp>
      <p:sp>
        <p:nvSpPr>
          <p:cNvPr id="3" name="Subtitle 2">
            <a:extLst>
              <a:ext uri="{FF2B5EF4-FFF2-40B4-BE49-F238E27FC236}">
                <a16:creationId xmlns:a16="http://schemas.microsoft.com/office/drawing/2014/main" id="{BBCC4A7E-53CD-4465-85C0-FFCED0AA0C9C}"/>
              </a:ext>
            </a:extLst>
          </p:cNvPr>
          <p:cNvSpPr>
            <a:spLocks noGrp="1"/>
          </p:cNvSpPr>
          <p:nvPr>
            <p:ph type="subTitle" idx="1"/>
          </p:nvPr>
        </p:nvSpPr>
        <p:spPr>
          <a:xfrm>
            <a:off x="912630" y="627028"/>
            <a:ext cx="10746375" cy="5723407"/>
          </a:xfrm>
        </p:spPr>
        <p:txBody>
          <a:bodyPr/>
          <a:lstStyle/>
          <a:p>
            <a:endParaRPr lang="en-US" sz="2400" u="sng">
              <a:latin typeface="Times New Roman"/>
              <a:ea typeface="+mn-lt"/>
              <a:cs typeface="+mn-lt"/>
            </a:endParaRPr>
          </a:p>
          <a:p>
            <a:r>
              <a:rPr lang="en-US" sz="2200" u="sng">
                <a:latin typeface="Times New Roman"/>
                <a:ea typeface="+mn-lt"/>
                <a:cs typeface="+mn-lt"/>
              </a:rPr>
              <a:t>PAPER 3: DEVELOPMENT OF A SIGN LANGUAGE FOR TOTAL PARALYSIS AND INTERPRETATION USING DEEP LEARNING:</a:t>
            </a:r>
            <a:r>
              <a:rPr lang="en-US" sz="2200" b="0">
                <a:latin typeface="Times New Roman"/>
                <a:ea typeface="+mn-lt"/>
                <a:cs typeface="+mn-lt"/>
              </a:rPr>
              <a:t> </a:t>
            </a:r>
            <a:endParaRPr lang="en-US" sz="2200">
              <a:latin typeface="Times New Roman"/>
              <a:cs typeface="Times New Roman"/>
            </a:endParaRPr>
          </a:p>
          <a:p>
            <a:r>
              <a:rPr lang="en-US" sz="1600" b="0" cap="none">
                <a:latin typeface="Bookman Old Style"/>
                <a:ea typeface="+mn-lt"/>
                <a:cs typeface="+mn-lt"/>
              </a:rPr>
              <a:t>The complete loss of strength in an affected limb or muscle group is defined as paralysis. This paper concentrates are: </a:t>
            </a:r>
            <a:endParaRPr lang="en-US" sz="1600">
              <a:latin typeface="Bookman Old Style"/>
              <a:ea typeface="+mn-lt"/>
              <a:cs typeface="+mn-lt"/>
            </a:endParaRPr>
          </a:p>
          <a:p>
            <a:pPr marL="285750" indent="-285750">
              <a:lnSpc>
                <a:spcPct val="100000"/>
              </a:lnSpc>
              <a:buChar char="•"/>
            </a:pPr>
            <a:r>
              <a:rPr lang="en-US" sz="1600" b="0" cap="none">
                <a:latin typeface="Bookman Old Style"/>
                <a:ea typeface="+mn-lt"/>
                <a:cs typeface="+mn-lt"/>
              </a:rPr>
              <a:t>1) Introducing a new sign language for people with total paralysis. </a:t>
            </a:r>
            <a:endParaRPr lang="en-US" sz="1600">
              <a:latin typeface="Bookman Old Style"/>
              <a:cs typeface="Times New Roman"/>
            </a:endParaRPr>
          </a:p>
          <a:p>
            <a:pPr marL="285750" indent="-285750">
              <a:lnSpc>
                <a:spcPct val="100000"/>
              </a:lnSpc>
              <a:buChar char="•"/>
            </a:pPr>
            <a:r>
              <a:rPr lang="en-US" sz="1600" b="0" cap="none">
                <a:latin typeface="Bookman Old Style"/>
                <a:ea typeface="+mn-lt"/>
                <a:cs typeface="+mn-lt"/>
              </a:rPr>
              <a:t>2) This new language is not dependent on electronic technology as it can be interpreted by anyone with assisting chart. </a:t>
            </a:r>
            <a:endParaRPr lang="en-US" sz="1600">
              <a:latin typeface="Bookman Old Style"/>
              <a:cs typeface="Times New Roman"/>
            </a:endParaRPr>
          </a:p>
          <a:p>
            <a:pPr marL="285750" indent="-285750">
              <a:lnSpc>
                <a:spcPct val="100000"/>
              </a:lnSpc>
              <a:buChar char="•"/>
            </a:pPr>
            <a:r>
              <a:rPr lang="en-US" sz="1600" b="0" cap="none">
                <a:latin typeface="Bookman Old Style"/>
                <a:ea typeface="+mn-lt"/>
                <a:cs typeface="+mn-lt"/>
              </a:rPr>
              <a:t>3) Building a CNN model to detect the pupil position and interpret the sign language.  </a:t>
            </a:r>
            <a:r>
              <a:rPr lang="en-US" b="0" cap="none">
                <a:latin typeface="Bookman Old Style"/>
                <a:ea typeface="+mn-lt"/>
                <a:cs typeface="+mn-lt"/>
              </a:rPr>
              <a:t> </a:t>
            </a:r>
            <a:endParaRPr lang="en-US">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p:txBody>
      </p:sp>
      <p:graphicFrame>
        <p:nvGraphicFramePr>
          <p:cNvPr id="5" name="Table 4">
            <a:extLst>
              <a:ext uri="{FF2B5EF4-FFF2-40B4-BE49-F238E27FC236}">
                <a16:creationId xmlns:a16="http://schemas.microsoft.com/office/drawing/2014/main" id="{94924C3C-4A43-4A6C-9CB2-F6817809FE13}"/>
              </a:ext>
            </a:extLst>
          </p:cNvPr>
          <p:cNvGraphicFramePr>
            <a:graphicFrameLocks noGrp="1"/>
          </p:cNvGraphicFramePr>
          <p:nvPr/>
        </p:nvGraphicFramePr>
        <p:xfrm>
          <a:off x="2797791" y="-6437194"/>
          <a:ext cx="812800" cy="365760"/>
        </p:xfrm>
        <a:graphic>
          <a:graphicData uri="http://schemas.openxmlformats.org/drawingml/2006/table">
            <a:tbl>
              <a:tblPr firstRow="1" firstCol="1" bandRow="1">
                <a:tableStyleId>{5C22544A-7EE6-4342-B048-85BDC9FD1C3A}</a:tableStyleId>
              </a:tblPr>
              <a:tblGrid>
                <a:gridCol w="162560">
                  <a:extLst>
                    <a:ext uri="{9D8B030D-6E8A-4147-A177-3AD203B41FA5}">
                      <a16:colId xmlns:a16="http://schemas.microsoft.com/office/drawing/2014/main" val="1842482448"/>
                    </a:ext>
                  </a:extLst>
                </a:gridCol>
                <a:gridCol w="162560">
                  <a:extLst>
                    <a:ext uri="{9D8B030D-6E8A-4147-A177-3AD203B41FA5}">
                      <a16:colId xmlns:a16="http://schemas.microsoft.com/office/drawing/2014/main" val="2200888706"/>
                    </a:ext>
                  </a:extLst>
                </a:gridCol>
                <a:gridCol w="162560">
                  <a:extLst>
                    <a:ext uri="{9D8B030D-6E8A-4147-A177-3AD203B41FA5}">
                      <a16:colId xmlns:a16="http://schemas.microsoft.com/office/drawing/2014/main" val="3127994359"/>
                    </a:ext>
                  </a:extLst>
                </a:gridCol>
                <a:gridCol w="162560">
                  <a:extLst>
                    <a:ext uri="{9D8B030D-6E8A-4147-A177-3AD203B41FA5}">
                      <a16:colId xmlns:a16="http://schemas.microsoft.com/office/drawing/2014/main" val="378226709"/>
                    </a:ext>
                  </a:extLst>
                </a:gridCol>
                <a:gridCol w="162560">
                  <a:extLst>
                    <a:ext uri="{9D8B030D-6E8A-4147-A177-3AD203B41FA5}">
                      <a16:colId xmlns:a16="http://schemas.microsoft.com/office/drawing/2014/main" val="598687142"/>
                    </a:ext>
                  </a:extLst>
                </a:gridCol>
              </a:tblGrid>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2486827557"/>
                  </a:ext>
                </a:extLst>
              </a:tr>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1862778400"/>
                  </a:ext>
                </a:extLst>
              </a:tr>
            </a:tbl>
          </a:graphicData>
        </a:graphic>
      </p:graphicFrame>
      <p:sp>
        <p:nvSpPr>
          <p:cNvPr id="6" name="TextBox 5">
            <a:extLst>
              <a:ext uri="{FF2B5EF4-FFF2-40B4-BE49-F238E27FC236}">
                <a16:creationId xmlns:a16="http://schemas.microsoft.com/office/drawing/2014/main" id="{753BE529-FED2-4DA1-BF99-B85A1998A0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7">
            <a:extLst>
              <a:ext uri="{FF2B5EF4-FFF2-40B4-BE49-F238E27FC236}">
                <a16:creationId xmlns:a16="http://schemas.microsoft.com/office/drawing/2014/main" id="{D7B2F3EB-03A6-433C-9A9E-7B6618214846}"/>
              </a:ext>
            </a:extLst>
          </p:cNvPr>
          <p:cNvGraphicFramePr>
            <a:graphicFrameLocks noGrp="1"/>
          </p:cNvGraphicFramePr>
          <p:nvPr>
            <p:extLst>
              <p:ext uri="{D42A27DB-BD31-4B8C-83A1-F6EECF244321}">
                <p14:modId xmlns:p14="http://schemas.microsoft.com/office/powerpoint/2010/main" val="269842502"/>
              </p:ext>
            </p:extLst>
          </p:nvPr>
        </p:nvGraphicFramePr>
        <p:xfrm>
          <a:off x="784745" y="4299044"/>
          <a:ext cx="10977945" cy="2408863"/>
        </p:xfrm>
        <a:graphic>
          <a:graphicData uri="http://schemas.openxmlformats.org/drawingml/2006/table">
            <a:tbl>
              <a:tblPr firstRow="1" bandRow="1">
                <a:tableStyleId>{073A0DAA-6AF3-43AB-8588-CEC1D06C72B9}</a:tableStyleId>
              </a:tblPr>
              <a:tblGrid>
                <a:gridCol w="2195589">
                  <a:extLst>
                    <a:ext uri="{9D8B030D-6E8A-4147-A177-3AD203B41FA5}">
                      <a16:colId xmlns:a16="http://schemas.microsoft.com/office/drawing/2014/main" val="1054288172"/>
                    </a:ext>
                  </a:extLst>
                </a:gridCol>
                <a:gridCol w="2195589">
                  <a:extLst>
                    <a:ext uri="{9D8B030D-6E8A-4147-A177-3AD203B41FA5}">
                      <a16:colId xmlns:a16="http://schemas.microsoft.com/office/drawing/2014/main" val="1066177452"/>
                    </a:ext>
                  </a:extLst>
                </a:gridCol>
                <a:gridCol w="2195589">
                  <a:extLst>
                    <a:ext uri="{9D8B030D-6E8A-4147-A177-3AD203B41FA5}">
                      <a16:colId xmlns:a16="http://schemas.microsoft.com/office/drawing/2014/main" val="3039530439"/>
                    </a:ext>
                  </a:extLst>
                </a:gridCol>
                <a:gridCol w="2195589">
                  <a:extLst>
                    <a:ext uri="{9D8B030D-6E8A-4147-A177-3AD203B41FA5}">
                      <a16:colId xmlns:a16="http://schemas.microsoft.com/office/drawing/2014/main" val="2105643936"/>
                    </a:ext>
                  </a:extLst>
                </a:gridCol>
                <a:gridCol w="2195589">
                  <a:extLst>
                    <a:ext uri="{9D8B030D-6E8A-4147-A177-3AD203B41FA5}">
                      <a16:colId xmlns:a16="http://schemas.microsoft.com/office/drawing/2014/main" val="3615709394"/>
                    </a:ext>
                  </a:extLst>
                </a:gridCol>
              </a:tblGrid>
              <a:tr h="562793">
                <a:tc>
                  <a:txBody>
                    <a:bodyPr/>
                    <a:lstStyle/>
                    <a:p>
                      <a:r>
                        <a:rPr lang="en-US">
                          <a:latin typeface="Bookman Old Style"/>
                        </a:rPr>
                        <a:t>DOMAIN</a:t>
                      </a:r>
                    </a:p>
                  </a:txBody>
                  <a:tcPr/>
                </a:tc>
                <a:tc>
                  <a:txBody>
                    <a:bodyPr/>
                    <a:lstStyle/>
                    <a:p>
                      <a:r>
                        <a:rPr lang="en-US">
                          <a:latin typeface="Bookman Old Style"/>
                        </a:rPr>
                        <a:t>DATASET</a:t>
                      </a:r>
                    </a:p>
                  </a:txBody>
                  <a:tcPr/>
                </a:tc>
                <a:tc>
                  <a:txBody>
                    <a:bodyPr/>
                    <a:lstStyle/>
                    <a:p>
                      <a:r>
                        <a:rPr lang="en-US">
                          <a:latin typeface="Bookman Old Style"/>
                        </a:rPr>
                        <a:t>ALGORITHM</a:t>
                      </a:r>
                    </a:p>
                  </a:txBody>
                  <a:tcPr/>
                </a:tc>
                <a:tc>
                  <a:txBody>
                    <a:bodyPr/>
                    <a:lstStyle/>
                    <a:p>
                      <a:r>
                        <a:rPr lang="en-US">
                          <a:latin typeface="Bookman Old Style"/>
                        </a:rPr>
                        <a:t>SOFTWARE/ HARDWARE</a:t>
                      </a:r>
                    </a:p>
                  </a:txBody>
                  <a:tcPr/>
                </a:tc>
                <a:tc>
                  <a:txBody>
                    <a:bodyPr/>
                    <a:lstStyle/>
                    <a:p>
                      <a:r>
                        <a:rPr lang="en-US">
                          <a:latin typeface="Bookman Old Style"/>
                        </a:rPr>
                        <a:t>LIMITATION/ SCOPE</a:t>
                      </a:r>
                    </a:p>
                  </a:txBody>
                  <a:tcPr/>
                </a:tc>
                <a:extLst>
                  <a:ext uri="{0D108BD9-81ED-4DB2-BD59-A6C34878D82A}">
                    <a16:rowId xmlns:a16="http://schemas.microsoft.com/office/drawing/2014/main" val="3700772830"/>
                  </a:ext>
                </a:extLst>
              </a:tr>
              <a:tr h="1768783">
                <a:tc>
                  <a:txBody>
                    <a:bodyPr/>
                    <a:lstStyle/>
                    <a:p>
                      <a:r>
                        <a:rPr lang="en-US">
                          <a:latin typeface="Bookman Old Style"/>
                        </a:rPr>
                        <a:t>NEURAL NETWORKS</a:t>
                      </a:r>
                    </a:p>
                  </a:txBody>
                  <a:tcPr/>
                </a:tc>
                <a:tc>
                  <a:txBody>
                    <a:bodyPr/>
                    <a:lstStyle/>
                    <a:p>
                      <a:r>
                        <a:rPr lang="en-US">
                          <a:latin typeface="Bookman Old Style"/>
                        </a:rPr>
                        <a:t>OWN DATASET COMPRISING 14,354 IMAGES</a:t>
                      </a:r>
                    </a:p>
                  </a:txBody>
                  <a:tcPr/>
                </a:tc>
                <a:tc>
                  <a:txBody>
                    <a:bodyPr/>
                    <a:lstStyle/>
                    <a:p>
                      <a:r>
                        <a:rPr lang="en-US">
                          <a:latin typeface="Bookman Old Style"/>
                        </a:rPr>
                        <a:t>CNN</a:t>
                      </a:r>
                    </a:p>
                  </a:txBody>
                  <a:tcPr/>
                </a:tc>
                <a:tc>
                  <a:txBody>
                    <a:bodyPr/>
                    <a:lstStyle/>
                    <a:p>
                      <a:pPr lvl="0">
                        <a:buNone/>
                      </a:pPr>
                      <a:r>
                        <a:rPr lang="en-US" sz="1800" b="0" i="0" u="none" strike="noStrike" noProof="0">
                          <a:solidFill>
                            <a:schemeClr val="tx1"/>
                          </a:solidFill>
                          <a:latin typeface="Bookman Old Style"/>
                        </a:rPr>
                        <a:t>WEB CAMERA</a:t>
                      </a:r>
                    </a:p>
                  </a:txBody>
                  <a:tcPr/>
                </a:tc>
                <a:tc>
                  <a:txBody>
                    <a:bodyPr/>
                    <a:lstStyle/>
                    <a:p>
                      <a:pPr lvl="0">
                        <a:buNone/>
                      </a:pPr>
                      <a:r>
                        <a:rPr lang="en-US" sz="1800" b="0" i="0" u="none" strike="noStrike" noProof="0">
                          <a:latin typeface="Bookman Old Style"/>
                        </a:rPr>
                        <a:t>A sign language with proper grammar was developed.</a:t>
                      </a:r>
                    </a:p>
                  </a:txBody>
                  <a:tcPr/>
                </a:tc>
                <a:extLst>
                  <a:ext uri="{0D108BD9-81ED-4DB2-BD59-A6C34878D82A}">
                    <a16:rowId xmlns:a16="http://schemas.microsoft.com/office/drawing/2014/main" val="1051407773"/>
                  </a:ext>
                </a:extLst>
              </a:tr>
            </a:tbl>
          </a:graphicData>
        </a:graphic>
      </p:graphicFrame>
    </p:spTree>
    <p:extLst>
      <p:ext uri="{BB962C8B-B14F-4D97-AF65-F5344CB8AC3E}">
        <p14:creationId xmlns:p14="http://schemas.microsoft.com/office/powerpoint/2010/main" val="91034949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261C-1A6E-4098-AA63-A555C2B0AF66}"/>
              </a:ext>
            </a:extLst>
          </p:cNvPr>
          <p:cNvSpPr>
            <a:spLocks noGrp="1"/>
          </p:cNvSpPr>
          <p:nvPr>
            <p:ph type="ctrTitle"/>
          </p:nvPr>
        </p:nvSpPr>
        <p:spPr>
          <a:xfrm>
            <a:off x="821644" y="120555"/>
            <a:ext cx="10405181" cy="513225"/>
          </a:xfrm>
        </p:spPr>
        <p:txBody>
          <a:bodyPr>
            <a:normAutofit fontScale="90000"/>
          </a:bodyPr>
          <a:lstStyle/>
          <a:p>
            <a:r>
              <a:rPr lang="en-US">
                <a:latin typeface="Bookman Old Style"/>
              </a:rPr>
              <a:t>LITERATURE SURVEY</a:t>
            </a:r>
          </a:p>
        </p:txBody>
      </p:sp>
      <p:sp>
        <p:nvSpPr>
          <p:cNvPr id="3" name="Subtitle 2">
            <a:extLst>
              <a:ext uri="{FF2B5EF4-FFF2-40B4-BE49-F238E27FC236}">
                <a16:creationId xmlns:a16="http://schemas.microsoft.com/office/drawing/2014/main" id="{BBCC4A7E-53CD-4465-85C0-FFCED0AA0C9C}"/>
              </a:ext>
            </a:extLst>
          </p:cNvPr>
          <p:cNvSpPr>
            <a:spLocks noGrp="1"/>
          </p:cNvSpPr>
          <p:nvPr>
            <p:ph type="subTitle" idx="1"/>
          </p:nvPr>
        </p:nvSpPr>
        <p:spPr>
          <a:xfrm>
            <a:off x="912630" y="627028"/>
            <a:ext cx="10746375" cy="5723407"/>
          </a:xfrm>
        </p:spPr>
        <p:txBody>
          <a:bodyPr/>
          <a:lstStyle/>
          <a:p>
            <a:r>
              <a:rPr lang="en-US" sz="2200" u="sng">
                <a:latin typeface="Book Antiqua"/>
                <a:ea typeface="+mn-lt"/>
                <a:cs typeface="+mn-lt"/>
              </a:rPr>
              <a:t>PAPER 4: INDIAN SIGN LANGUAGE INTERPRETER USING IMAGE PROCESSING AND MACHINE LEARNING:</a:t>
            </a:r>
            <a:r>
              <a:rPr lang="en-US" sz="2200" b="0">
                <a:latin typeface="Book Antiqua"/>
                <a:ea typeface="+mn-lt"/>
                <a:cs typeface="+mn-lt"/>
              </a:rPr>
              <a:t> </a:t>
            </a:r>
            <a:endParaRPr lang="en-US">
              <a:latin typeface="Book Antiqua"/>
            </a:endParaRPr>
          </a:p>
          <a:p>
            <a:r>
              <a:rPr lang="en-US" b="0" cap="none">
                <a:latin typeface="Times New Roman"/>
                <a:ea typeface="+mn-lt"/>
                <a:cs typeface="+mn-lt"/>
              </a:rPr>
              <a:t>This paper, aims at building a reliable communication interpretation program for interpreting Indian sign language and converting it to a readable output. The task is accomplished using Image processing and Machine learning.  </a:t>
            </a:r>
            <a:endParaRPr lang="en-US" b="0" cap="none">
              <a:latin typeface="Times New Roman"/>
              <a:cs typeface="Times New Roman"/>
            </a:endParaRPr>
          </a:p>
          <a:p>
            <a:endParaRPr lang="en-US" b="0" cap="none">
              <a:latin typeface="Times New Roman"/>
              <a:cs typeface="Times New Roman"/>
            </a:endParaRPr>
          </a:p>
          <a:p>
            <a:endParaRPr lang="en-US" sz="1600"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p:txBody>
      </p:sp>
      <p:graphicFrame>
        <p:nvGraphicFramePr>
          <p:cNvPr id="5" name="Table 4">
            <a:extLst>
              <a:ext uri="{FF2B5EF4-FFF2-40B4-BE49-F238E27FC236}">
                <a16:creationId xmlns:a16="http://schemas.microsoft.com/office/drawing/2014/main" id="{94924C3C-4A43-4A6C-9CB2-F6817809FE13}"/>
              </a:ext>
            </a:extLst>
          </p:cNvPr>
          <p:cNvGraphicFramePr>
            <a:graphicFrameLocks noGrp="1"/>
          </p:cNvGraphicFramePr>
          <p:nvPr/>
        </p:nvGraphicFramePr>
        <p:xfrm>
          <a:off x="2797791" y="-6437194"/>
          <a:ext cx="812800" cy="365760"/>
        </p:xfrm>
        <a:graphic>
          <a:graphicData uri="http://schemas.openxmlformats.org/drawingml/2006/table">
            <a:tbl>
              <a:tblPr firstRow="1" firstCol="1" bandRow="1">
                <a:tableStyleId>{5C22544A-7EE6-4342-B048-85BDC9FD1C3A}</a:tableStyleId>
              </a:tblPr>
              <a:tblGrid>
                <a:gridCol w="162560">
                  <a:extLst>
                    <a:ext uri="{9D8B030D-6E8A-4147-A177-3AD203B41FA5}">
                      <a16:colId xmlns:a16="http://schemas.microsoft.com/office/drawing/2014/main" val="1842482448"/>
                    </a:ext>
                  </a:extLst>
                </a:gridCol>
                <a:gridCol w="162560">
                  <a:extLst>
                    <a:ext uri="{9D8B030D-6E8A-4147-A177-3AD203B41FA5}">
                      <a16:colId xmlns:a16="http://schemas.microsoft.com/office/drawing/2014/main" val="2200888706"/>
                    </a:ext>
                  </a:extLst>
                </a:gridCol>
                <a:gridCol w="162560">
                  <a:extLst>
                    <a:ext uri="{9D8B030D-6E8A-4147-A177-3AD203B41FA5}">
                      <a16:colId xmlns:a16="http://schemas.microsoft.com/office/drawing/2014/main" val="3127994359"/>
                    </a:ext>
                  </a:extLst>
                </a:gridCol>
                <a:gridCol w="162560">
                  <a:extLst>
                    <a:ext uri="{9D8B030D-6E8A-4147-A177-3AD203B41FA5}">
                      <a16:colId xmlns:a16="http://schemas.microsoft.com/office/drawing/2014/main" val="378226709"/>
                    </a:ext>
                  </a:extLst>
                </a:gridCol>
                <a:gridCol w="162560">
                  <a:extLst>
                    <a:ext uri="{9D8B030D-6E8A-4147-A177-3AD203B41FA5}">
                      <a16:colId xmlns:a16="http://schemas.microsoft.com/office/drawing/2014/main" val="598687142"/>
                    </a:ext>
                  </a:extLst>
                </a:gridCol>
              </a:tblGrid>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2486827557"/>
                  </a:ext>
                </a:extLst>
              </a:tr>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1862778400"/>
                  </a:ext>
                </a:extLst>
              </a:tr>
            </a:tbl>
          </a:graphicData>
        </a:graphic>
      </p:graphicFrame>
      <p:sp>
        <p:nvSpPr>
          <p:cNvPr id="6" name="TextBox 5">
            <a:extLst>
              <a:ext uri="{FF2B5EF4-FFF2-40B4-BE49-F238E27FC236}">
                <a16:creationId xmlns:a16="http://schemas.microsoft.com/office/drawing/2014/main" id="{753BE529-FED2-4DA1-BF99-B85A1998A0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7">
            <a:extLst>
              <a:ext uri="{FF2B5EF4-FFF2-40B4-BE49-F238E27FC236}">
                <a16:creationId xmlns:a16="http://schemas.microsoft.com/office/drawing/2014/main" id="{D7B2F3EB-03A6-433C-9A9E-7B6618214846}"/>
              </a:ext>
            </a:extLst>
          </p:cNvPr>
          <p:cNvGraphicFramePr>
            <a:graphicFrameLocks noGrp="1"/>
          </p:cNvGraphicFramePr>
          <p:nvPr>
            <p:extLst>
              <p:ext uri="{D42A27DB-BD31-4B8C-83A1-F6EECF244321}">
                <p14:modId xmlns:p14="http://schemas.microsoft.com/office/powerpoint/2010/main" val="2849042168"/>
              </p:ext>
            </p:extLst>
          </p:nvPr>
        </p:nvGraphicFramePr>
        <p:xfrm>
          <a:off x="784745" y="4299044"/>
          <a:ext cx="10977945" cy="2408863"/>
        </p:xfrm>
        <a:graphic>
          <a:graphicData uri="http://schemas.openxmlformats.org/drawingml/2006/table">
            <a:tbl>
              <a:tblPr firstRow="1" bandRow="1">
                <a:tableStyleId>{073A0DAA-6AF3-43AB-8588-CEC1D06C72B9}</a:tableStyleId>
              </a:tblPr>
              <a:tblGrid>
                <a:gridCol w="2195589">
                  <a:extLst>
                    <a:ext uri="{9D8B030D-6E8A-4147-A177-3AD203B41FA5}">
                      <a16:colId xmlns:a16="http://schemas.microsoft.com/office/drawing/2014/main" val="1054288172"/>
                    </a:ext>
                  </a:extLst>
                </a:gridCol>
                <a:gridCol w="2195589">
                  <a:extLst>
                    <a:ext uri="{9D8B030D-6E8A-4147-A177-3AD203B41FA5}">
                      <a16:colId xmlns:a16="http://schemas.microsoft.com/office/drawing/2014/main" val="1066177452"/>
                    </a:ext>
                  </a:extLst>
                </a:gridCol>
                <a:gridCol w="2195589">
                  <a:extLst>
                    <a:ext uri="{9D8B030D-6E8A-4147-A177-3AD203B41FA5}">
                      <a16:colId xmlns:a16="http://schemas.microsoft.com/office/drawing/2014/main" val="3039530439"/>
                    </a:ext>
                  </a:extLst>
                </a:gridCol>
                <a:gridCol w="2195589">
                  <a:extLst>
                    <a:ext uri="{9D8B030D-6E8A-4147-A177-3AD203B41FA5}">
                      <a16:colId xmlns:a16="http://schemas.microsoft.com/office/drawing/2014/main" val="2105643936"/>
                    </a:ext>
                  </a:extLst>
                </a:gridCol>
                <a:gridCol w="2195589">
                  <a:extLst>
                    <a:ext uri="{9D8B030D-6E8A-4147-A177-3AD203B41FA5}">
                      <a16:colId xmlns:a16="http://schemas.microsoft.com/office/drawing/2014/main" val="3615709394"/>
                    </a:ext>
                  </a:extLst>
                </a:gridCol>
              </a:tblGrid>
              <a:tr h="562793">
                <a:tc>
                  <a:txBody>
                    <a:bodyPr/>
                    <a:lstStyle/>
                    <a:p>
                      <a:r>
                        <a:rPr lang="en-US">
                          <a:latin typeface="Bookman Old Style"/>
                        </a:rPr>
                        <a:t>DOMAIN</a:t>
                      </a:r>
                    </a:p>
                  </a:txBody>
                  <a:tcPr/>
                </a:tc>
                <a:tc>
                  <a:txBody>
                    <a:bodyPr/>
                    <a:lstStyle/>
                    <a:p>
                      <a:r>
                        <a:rPr lang="en-US">
                          <a:latin typeface="Bookman Old Style"/>
                        </a:rPr>
                        <a:t>DATASET</a:t>
                      </a:r>
                    </a:p>
                  </a:txBody>
                  <a:tcPr/>
                </a:tc>
                <a:tc>
                  <a:txBody>
                    <a:bodyPr/>
                    <a:lstStyle/>
                    <a:p>
                      <a:r>
                        <a:rPr lang="en-US">
                          <a:latin typeface="Bookman Old Style"/>
                        </a:rPr>
                        <a:t>ALGORITHM</a:t>
                      </a:r>
                    </a:p>
                  </a:txBody>
                  <a:tcPr/>
                </a:tc>
                <a:tc>
                  <a:txBody>
                    <a:bodyPr/>
                    <a:lstStyle/>
                    <a:p>
                      <a:r>
                        <a:rPr lang="en-US">
                          <a:latin typeface="Bookman Old Style"/>
                        </a:rPr>
                        <a:t>SOFTWARE/ HARDWARE</a:t>
                      </a:r>
                    </a:p>
                  </a:txBody>
                  <a:tcPr/>
                </a:tc>
                <a:tc>
                  <a:txBody>
                    <a:bodyPr/>
                    <a:lstStyle/>
                    <a:p>
                      <a:r>
                        <a:rPr lang="en-US">
                          <a:latin typeface="Bookman Old Style"/>
                        </a:rPr>
                        <a:t>LIMITATION/ SCOPE</a:t>
                      </a:r>
                    </a:p>
                  </a:txBody>
                  <a:tcPr/>
                </a:tc>
                <a:extLst>
                  <a:ext uri="{0D108BD9-81ED-4DB2-BD59-A6C34878D82A}">
                    <a16:rowId xmlns:a16="http://schemas.microsoft.com/office/drawing/2014/main" val="3700772830"/>
                  </a:ext>
                </a:extLst>
              </a:tr>
              <a:tr h="1768783">
                <a:tc>
                  <a:txBody>
                    <a:bodyPr/>
                    <a:lstStyle/>
                    <a:p>
                      <a:r>
                        <a:rPr lang="en-US">
                          <a:latin typeface="Bookman Old Style"/>
                        </a:rPr>
                        <a:t>MACHINE LEARNING AND IMAGE PROCESSING</a:t>
                      </a:r>
                    </a:p>
                  </a:txBody>
                  <a:tcPr/>
                </a:tc>
                <a:tc>
                  <a:txBody>
                    <a:bodyPr/>
                    <a:lstStyle/>
                    <a:p>
                      <a:r>
                        <a:rPr lang="en-US">
                          <a:latin typeface="Bookman Old Style"/>
                        </a:rPr>
                        <a:t>ISL</a:t>
                      </a:r>
                    </a:p>
                  </a:txBody>
                  <a:tcPr/>
                </a:tc>
                <a:tc>
                  <a:txBody>
                    <a:bodyPr/>
                    <a:lstStyle/>
                    <a:p>
                      <a:r>
                        <a:rPr lang="en-US">
                          <a:latin typeface="Bookman Old Style"/>
                        </a:rPr>
                        <a:t>CNN, HSV</a:t>
                      </a:r>
                    </a:p>
                  </a:txBody>
                  <a:tcPr/>
                </a:tc>
                <a:tc>
                  <a:txBody>
                    <a:bodyPr/>
                    <a:lstStyle/>
                    <a:p>
                      <a:pPr lvl="0">
                        <a:buNone/>
                      </a:pPr>
                      <a:r>
                        <a:rPr lang="en-US" sz="1800" b="0" i="0" u="none" strike="noStrike" noProof="0">
                          <a:solidFill>
                            <a:schemeClr val="tx1"/>
                          </a:solidFill>
                          <a:latin typeface="Bookman Old Style"/>
                        </a:rPr>
                        <a:t>WEB CAMERA</a:t>
                      </a:r>
                    </a:p>
                  </a:txBody>
                  <a:tcPr/>
                </a:tc>
                <a:tc>
                  <a:txBody>
                    <a:bodyPr/>
                    <a:lstStyle/>
                    <a:p>
                      <a:pPr lvl="0">
                        <a:buNone/>
                      </a:pPr>
                      <a:r>
                        <a:rPr lang="en-US" sz="1800" b="0" i="0" u="none" strike="noStrike" noProof="0">
                          <a:latin typeface="Bookman Old Style"/>
                        </a:rPr>
                        <a:t>This is portable via raspberry pi.</a:t>
                      </a:r>
                    </a:p>
                  </a:txBody>
                  <a:tcPr/>
                </a:tc>
                <a:extLst>
                  <a:ext uri="{0D108BD9-81ED-4DB2-BD59-A6C34878D82A}">
                    <a16:rowId xmlns:a16="http://schemas.microsoft.com/office/drawing/2014/main" val="1051407773"/>
                  </a:ext>
                </a:extLst>
              </a:tr>
            </a:tbl>
          </a:graphicData>
        </a:graphic>
      </p:graphicFrame>
    </p:spTree>
    <p:extLst>
      <p:ext uri="{BB962C8B-B14F-4D97-AF65-F5344CB8AC3E}">
        <p14:creationId xmlns:p14="http://schemas.microsoft.com/office/powerpoint/2010/main" val="29047309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261C-1A6E-4098-AA63-A555C2B0AF66}"/>
              </a:ext>
            </a:extLst>
          </p:cNvPr>
          <p:cNvSpPr>
            <a:spLocks noGrp="1"/>
          </p:cNvSpPr>
          <p:nvPr>
            <p:ph type="ctrTitle"/>
          </p:nvPr>
        </p:nvSpPr>
        <p:spPr>
          <a:xfrm>
            <a:off x="821644" y="120555"/>
            <a:ext cx="10405181" cy="513225"/>
          </a:xfrm>
        </p:spPr>
        <p:txBody>
          <a:bodyPr>
            <a:normAutofit fontScale="90000"/>
          </a:bodyPr>
          <a:lstStyle/>
          <a:p>
            <a:r>
              <a:rPr lang="en-US">
                <a:latin typeface="Bookman Old Style"/>
              </a:rPr>
              <a:t>LITERATURE SURVEY</a:t>
            </a:r>
          </a:p>
        </p:txBody>
      </p:sp>
      <p:sp>
        <p:nvSpPr>
          <p:cNvPr id="3" name="Subtitle 2">
            <a:extLst>
              <a:ext uri="{FF2B5EF4-FFF2-40B4-BE49-F238E27FC236}">
                <a16:creationId xmlns:a16="http://schemas.microsoft.com/office/drawing/2014/main" id="{BBCC4A7E-53CD-4465-85C0-FFCED0AA0C9C}"/>
              </a:ext>
            </a:extLst>
          </p:cNvPr>
          <p:cNvSpPr>
            <a:spLocks noGrp="1"/>
          </p:cNvSpPr>
          <p:nvPr>
            <p:ph type="subTitle" idx="1"/>
          </p:nvPr>
        </p:nvSpPr>
        <p:spPr>
          <a:xfrm>
            <a:off x="912630" y="627028"/>
            <a:ext cx="10746375" cy="5723407"/>
          </a:xfrm>
        </p:spPr>
        <p:txBody>
          <a:bodyPr/>
          <a:lstStyle/>
          <a:p>
            <a:r>
              <a:rPr lang="en-US" sz="2200" u="sng">
                <a:latin typeface="Book Antiqua"/>
                <a:ea typeface="+mn-lt"/>
                <a:cs typeface="+mn-lt"/>
              </a:rPr>
              <a:t>PAPER 5:  SIGN LANGUAGE INTERPRETATION USING DEEP LEARNING:</a:t>
            </a:r>
            <a:r>
              <a:rPr lang="en-US" sz="2200">
                <a:latin typeface="Book Antiqua"/>
                <a:ea typeface="+mn-lt"/>
                <a:cs typeface="+mn-lt"/>
              </a:rPr>
              <a:t> </a:t>
            </a:r>
            <a:endParaRPr lang="en-US">
              <a:latin typeface="Book Antiqua"/>
              <a:cs typeface="Times New Roman"/>
            </a:endParaRPr>
          </a:p>
          <a:p>
            <a:r>
              <a:rPr lang="en-US" b="0" cap="none">
                <a:latin typeface="Bookman Old Style"/>
                <a:ea typeface="+mn-lt"/>
                <a:cs typeface="+mn-lt"/>
              </a:rPr>
              <a:t>In this project, a sign language recognition system has been developed for people who do not know sign language, to communicate easily with hearing-impaired people. This project focuses on interpreting American Sign Language and also provides a complete overview of deep learning-based methodologies for sign language recognition. </a:t>
            </a:r>
            <a:endParaRPr lang="en-US">
              <a:latin typeface="Bookman Old Style"/>
            </a:endParaRPr>
          </a:p>
          <a:p>
            <a:endParaRPr lang="en-US" sz="1600"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a:p>
            <a:endParaRPr lang="en-US" b="0" cap="none">
              <a:latin typeface="Bookman Old Style"/>
              <a:cs typeface="Times New Roman"/>
            </a:endParaRPr>
          </a:p>
        </p:txBody>
      </p:sp>
      <p:graphicFrame>
        <p:nvGraphicFramePr>
          <p:cNvPr id="5" name="Table 4">
            <a:extLst>
              <a:ext uri="{FF2B5EF4-FFF2-40B4-BE49-F238E27FC236}">
                <a16:creationId xmlns:a16="http://schemas.microsoft.com/office/drawing/2014/main" id="{94924C3C-4A43-4A6C-9CB2-F6817809FE13}"/>
              </a:ext>
            </a:extLst>
          </p:cNvPr>
          <p:cNvGraphicFramePr>
            <a:graphicFrameLocks noGrp="1"/>
          </p:cNvGraphicFramePr>
          <p:nvPr/>
        </p:nvGraphicFramePr>
        <p:xfrm>
          <a:off x="2797791" y="-6437194"/>
          <a:ext cx="812800" cy="365760"/>
        </p:xfrm>
        <a:graphic>
          <a:graphicData uri="http://schemas.openxmlformats.org/drawingml/2006/table">
            <a:tbl>
              <a:tblPr firstRow="1" firstCol="1" bandRow="1">
                <a:tableStyleId>{5C22544A-7EE6-4342-B048-85BDC9FD1C3A}</a:tableStyleId>
              </a:tblPr>
              <a:tblGrid>
                <a:gridCol w="162560">
                  <a:extLst>
                    <a:ext uri="{9D8B030D-6E8A-4147-A177-3AD203B41FA5}">
                      <a16:colId xmlns:a16="http://schemas.microsoft.com/office/drawing/2014/main" val="1842482448"/>
                    </a:ext>
                  </a:extLst>
                </a:gridCol>
                <a:gridCol w="162560">
                  <a:extLst>
                    <a:ext uri="{9D8B030D-6E8A-4147-A177-3AD203B41FA5}">
                      <a16:colId xmlns:a16="http://schemas.microsoft.com/office/drawing/2014/main" val="2200888706"/>
                    </a:ext>
                  </a:extLst>
                </a:gridCol>
                <a:gridCol w="162560">
                  <a:extLst>
                    <a:ext uri="{9D8B030D-6E8A-4147-A177-3AD203B41FA5}">
                      <a16:colId xmlns:a16="http://schemas.microsoft.com/office/drawing/2014/main" val="3127994359"/>
                    </a:ext>
                  </a:extLst>
                </a:gridCol>
                <a:gridCol w="162560">
                  <a:extLst>
                    <a:ext uri="{9D8B030D-6E8A-4147-A177-3AD203B41FA5}">
                      <a16:colId xmlns:a16="http://schemas.microsoft.com/office/drawing/2014/main" val="378226709"/>
                    </a:ext>
                  </a:extLst>
                </a:gridCol>
                <a:gridCol w="162560">
                  <a:extLst>
                    <a:ext uri="{9D8B030D-6E8A-4147-A177-3AD203B41FA5}">
                      <a16:colId xmlns:a16="http://schemas.microsoft.com/office/drawing/2014/main" val="598687142"/>
                    </a:ext>
                  </a:extLst>
                </a:gridCol>
              </a:tblGrid>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2486827557"/>
                  </a:ext>
                </a:extLst>
              </a:tr>
              <a:tr h="39805">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tc>
                  <a:txBody>
                    <a:bodyPr/>
                    <a:lstStyle/>
                    <a:p>
                      <a:pPr algn="l">
                        <a:spcAft>
                          <a:spcPts val="0"/>
                        </a:spcAft>
                      </a:pPr>
                      <a:endParaRPr lang="en-US" sz="1200">
                        <a:effectLst/>
                      </a:endParaRPr>
                    </a:p>
                  </a:txBody>
                  <a:tcPr marL="68580" marR="68580" marT="0" marB="0"/>
                </a:tc>
                <a:extLst>
                  <a:ext uri="{0D108BD9-81ED-4DB2-BD59-A6C34878D82A}">
                    <a16:rowId xmlns:a16="http://schemas.microsoft.com/office/drawing/2014/main" val="1862778400"/>
                  </a:ext>
                </a:extLst>
              </a:tr>
            </a:tbl>
          </a:graphicData>
        </a:graphic>
      </p:graphicFrame>
      <p:sp>
        <p:nvSpPr>
          <p:cNvPr id="6" name="TextBox 5">
            <a:extLst>
              <a:ext uri="{FF2B5EF4-FFF2-40B4-BE49-F238E27FC236}">
                <a16:creationId xmlns:a16="http://schemas.microsoft.com/office/drawing/2014/main" id="{753BE529-FED2-4DA1-BF99-B85A1998A0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7" name="Table 7">
            <a:extLst>
              <a:ext uri="{FF2B5EF4-FFF2-40B4-BE49-F238E27FC236}">
                <a16:creationId xmlns:a16="http://schemas.microsoft.com/office/drawing/2014/main" id="{D7B2F3EB-03A6-433C-9A9E-7B6618214846}"/>
              </a:ext>
            </a:extLst>
          </p:cNvPr>
          <p:cNvGraphicFramePr>
            <a:graphicFrameLocks noGrp="1"/>
          </p:cNvGraphicFramePr>
          <p:nvPr>
            <p:extLst>
              <p:ext uri="{D42A27DB-BD31-4B8C-83A1-F6EECF244321}">
                <p14:modId xmlns:p14="http://schemas.microsoft.com/office/powerpoint/2010/main" val="4085745425"/>
              </p:ext>
            </p:extLst>
          </p:nvPr>
        </p:nvGraphicFramePr>
        <p:xfrm>
          <a:off x="784745" y="4299044"/>
          <a:ext cx="10977945" cy="2408863"/>
        </p:xfrm>
        <a:graphic>
          <a:graphicData uri="http://schemas.openxmlformats.org/drawingml/2006/table">
            <a:tbl>
              <a:tblPr firstRow="1" bandRow="1">
                <a:tableStyleId>{073A0DAA-6AF3-43AB-8588-CEC1D06C72B9}</a:tableStyleId>
              </a:tblPr>
              <a:tblGrid>
                <a:gridCol w="2195589">
                  <a:extLst>
                    <a:ext uri="{9D8B030D-6E8A-4147-A177-3AD203B41FA5}">
                      <a16:colId xmlns:a16="http://schemas.microsoft.com/office/drawing/2014/main" val="1054288172"/>
                    </a:ext>
                  </a:extLst>
                </a:gridCol>
                <a:gridCol w="2195589">
                  <a:extLst>
                    <a:ext uri="{9D8B030D-6E8A-4147-A177-3AD203B41FA5}">
                      <a16:colId xmlns:a16="http://schemas.microsoft.com/office/drawing/2014/main" val="1066177452"/>
                    </a:ext>
                  </a:extLst>
                </a:gridCol>
                <a:gridCol w="2195589">
                  <a:extLst>
                    <a:ext uri="{9D8B030D-6E8A-4147-A177-3AD203B41FA5}">
                      <a16:colId xmlns:a16="http://schemas.microsoft.com/office/drawing/2014/main" val="3039530439"/>
                    </a:ext>
                  </a:extLst>
                </a:gridCol>
                <a:gridCol w="2195589">
                  <a:extLst>
                    <a:ext uri="{9D8B030D-6E8A-4147-A177-3AD203B41FA5}">
                      <a16:colId xmlns:a16="http://schemas.microsoft.com/office/drawing/2014/main" val="2105643936"/>
                    </a:ext>
                  </a:extLst>
                </a:gridCol>
                <a:gridCol w="2195589">
                  <a:extLst>
                    <a:ext uri="{9D8B030D-6E8A-4147-A177-3AD203B41FA5}">
                      <a16:colId xmlns:a16="http://schemas.microsoft.com/office/drawing/2014/main" val="3615709394"/>
                    </a:ext>
                  </a:extLst>
                </a:gridCol>
              </a:tblGrid>
              <a:tr h="562793">
                <a:tc>
                  <a:txBody>
                    <a:bodyPr/>
                    <a:lstStyle/>
                    <a:p>
                      <a:r>
                        <a:rPr lang="en-US">
                          <a:latin typeface="Bookman Old Style"/>
                        </a:rPr>
                        <a:t>DOMAIN</a:t>
                      </a:r>
                    </a:p>
                  </a:txBody>
                  <a:tcPr/>
                </a:tc>
                <a:tc>
                  <a:txBody>
                    <a:bodyPr/>
                    <a:lstStyle/>
                    <a:p>
                      <a:r>
                        <a:rPr lang="en-US">
                          <a:latin typeface="Bookman Old Style"/>
                        </a:rPr>
                        <a:t>DATASET</a:t>
                      </a:r>
                    </a:p>
                  </a:txBody>
                  <a:tcPr/>
                </a:tc>
                <a:tc>
                  <a:txBody>
                    <a:bodyPr/>
                    <a:lstStyle/>
                    <a:p>
                      <a:r>
                        <a:rPr lang="en-US">
                          <a:latin typeface="Bookman Old Style"/>
                        </a:rPr>
                        <a:t>ALGORITHM</a:t>
                      </a:r>
                    </a:p>
                  </a:txBody>
                  <a:tcPr/>
                </a:tc>
                <a:tc>
                  <a:txBody>
                    <a:bodyPr/>
                    <a:lstStyle/>
                    <a:p>
                      <a:r>
                        <a:rPr lang="en-US">
                          <a:latin typeface="Bookman Old Style"/>
                        </a:rPr>
                        <a:t>SOFTWARE/ HARDWARE</a:t>
                      </a:r>
                    </a:p>
                  </a:txBody>
                  <a:tcPr/>
                </a:tc>
                <a:tc>
                  <a:txBody>
                    <a:bodyPr/>
                    <a:lstStyle/>
                    <a:p>
                      <a:r>
                        <a:rPr lang="en-US">
                          <a:latin typeface="Bookman Old Style"/>
                        </a:rPr>
                        <a:t>LIMITATION/ SCOPE</a:t>
                      </a:r>
                    </a:p>
                  </a:txBody>
                  <a:tcPr/>
                </a:tc>
                <a:extLst>
                  <a:ext uri="{0D108BD9-81ED-4DB2-BD59-A6C34878D82A}">
                    <a16:rowId xmlns:a16="http://schemas.microsoft.com/office/drawing/2014/main" val="3700772830"/>
                  </a:ext>
                </a:extLst>
              </a:tr>
              <a:tr h="1768783">
                <a:tc>
                  <a:txBody>
                    <a:bodyPr/>
                    <a:lstStyle/>
                    <a:p>
                      <a:r>
                        <a:rPr lang="en-US">
                          <a:latin typeface="Bookman Old Style"/>
                        </a:rPr>
                        <a:t>DEEP LEARNING AND NEURAL NETWORKS</a:t>
                      </a:r>
                    </a:p>
                  </a:txBody>
                  <a:tcPr/>
                </a:tc>
                <a:tc>
                  <a:txBody>
                    <a:bodyPr/>
                    <a:lstStyle/>
                    <a:p>
                      <a:r>
                        <a:rPr lang="en-US">
                          <a:latin typeface="Bookman Old Style"/>
                        </a:rPr>
                        <a:t>AMERICAN SIGN LANGUAGE DATA SET</a:t>
                      </a:r>
                    </a:p>
                  </a:txBody>
                  <a:tcPr/>
                </a:tc>
                <a:tc>
                  <a:txBody>
                    <a:bodyPr/>
                    <a:lstStyle/>
                    <a:p>
                      <a:r>
                        <a:rPr lang="en-US">
                          <a:latin typeface="Bookman Old Style"/>
                        </a:rPr>
                        <a:t>CNN</a:t>
                      </a:r>
                    </a:p>
                  </a:txBody>
                  <a:tcPr/>
                </a:tc>
                <a:tc>
                  <a:txBody>
                    <a:bodyPr/>
                    <a:lstStyle/>
                    <a:p>
                      <a:pPr lvl="0">
                        <a:buNone/>
                      </a:pPr>
                      <a:r>
                        <a:rPr lang="en-US" sz="1800" b="0" i="0" u="none" strike="noStrike" noProof="0">
                          <a:solidFill>
                            <a:schemeClr val="tx1"/>
                          </a:solidFill>
                          <a:latin typeface="Bookman Old Style"/>
                        </a:rPr>
                        <a:t>WEB CAMERA</a:t>
                      </a:r>
                    </a:p>
                  </a:txBody>
                  <a:tcPr/>
                </a:tc>
                <a:tc>
                  <a:txBody>
                    <a:bodyPr/>
                    <a:lstStyle/>
                    <a:p>
                      <a:pPr lvl="0">
                        <a:buNone/>
                      </a:pPr>
                      <a:r>
                        <a:rPr lang="en-US" sz="1800" b="0" i="0" u="none" strike="noStrike" noProof="0">
                          <a:latin typeface="Bookman Old Style"/>
                        </a:rPr>
                        <a:t>The project is implemented without the help of gloves.</a:t>
                      </a:r>
                    </a:p>
                  </a:txBody>
                  <a:tcPr/>
                </a:tc>
                <a:extLst>
                  <a:ext uri="{0D108BD9-81ED-4DB2-BD59-A6C34878D82A}">
                    <a16:rowId xmlns:a16="http://schemas.microsoft.com/office/drawing/2014/main" val="1051407773"/>
                  </a:ext>
                </a:extLst>
              </a:tr>
            </a:tbl>
          </a:graphicData>
        </a:graphic>
      </p:graphicFrame>
    </p:spTree>
    <p:extLst>
      <p:ext uri="{BB962C8B-B14F-4D97-AF65-F5344CB8AC3E}">
        <p14:creationId xmlns:p14="http://schemas.microsoft.com/office/powerpoint/2010/main" val="34216254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1674-E913-466F-A386-15F4E31C03E5}"/>
              </a:ext>
            </a:extLst>
          </p:cNvPr>
          <p:cNvSpPr>
            <a:spLocks noGrp="1"/>
          </p:cNvSpPr>
          <p:nvPr>
            <p:ph type="ctrTitle"/>
          </p:nvPr>
        </p:nvSpPr>
        <p:spPr>
          <a:xfrm>
            <a:off x="912629" y="268406"/>
            <a:ext cx="10746375" cy="774807"/>
          </a:xfrm>
        </p:spPr>
        <p:txBody>
          <a:bodyPr/>
          <a:lstStyle/>
          <a:p>
            <a:r>
              <a:rPr lang="en-US">
                <a:latin typeface="Book Antiqua"/>
              </a:rPr>
              <a:t>ARCHITECHTURAL DIAGRAM</a:t>
            </a:r>
          </a:p>
        </p:txBody>
      </p:sp>
      <p:pic>
        <p:nvPicPr>
          <p:cNvPr id="5" name="Picture 5" descr="Diagram&#10;&#10;Description automatically generated">
            <a:extLst>
              <a:ext uri="{FF2B5EF4-FFF2-40B4-BE49-F238E27FC236}">
                <a16:creationId xmlns:a16="http://schemas.microsoft.com/office/drawing/2014/main" id="{81E45A57-290A-4CF3-BBDF-915871BB1C9B}"/>
              </a:ext>
            </a:extLst>
          </p:cNvPr>
          <p:cNvPicPr>
            <a:picLocks noChangeAspect="1"/>
          </p:cNvPicPr>
          <p:nvPr/>
        </p:nvPicPr>
        <p:blipFill>
          <a:blip r:embed="rId2"/>
          <a:stretch>
            <a:fillRect/>
          </a:stretch>
        </p:blipFill>
        <p:spPr>
          <a:xfrm>
            <a:off x="1463040" y="1100455"/>
            <a:ext cx="9469120" cy="5703570"/>
          </a:xfrm>
          <a:prstGeom prst="rect">
            <a:avLst/>
          </a:prstGeom>
        </p:spPr>
      </p:pic>
    </p:spTree>
    <p:extLst>
      <p:ext uri="{BB962C8B-B14F-4D97-AF65-F5344CB8AC3E}">
        <p14:creationId xmlns:p14="http://schemas.microsoft.com/office/powerpoint/2010/main" val="2235712698"/>
      </p:ext>
    </p:extLst>
  </p:cSld>
  <p:clrMapOvr>
    <a:masterClrMapping/>
  </p:clrMapOvr>
  <p:transition spd="med">
    <p:pull/>
  </p:transition>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office theme</Template>
  <TotalTime>5</TotalTime>
  <Words>984</Words>
  <Application>Microsoft Office PowerPoint</Application>
  <PresentationFormat>Widescreen</PresentationFormat>
  <Paragraphs>128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Book Antiqua</vt:lpstr>
      <vt:lpstr>Bookman Old Style</vt:lpstr>
      <vt:lpstr>Cambria</vt:lpstr>
      <vt:lpstr>Grandview Display</vt:lpstr>
      <vt:lpstr>Times New Roman</vt:lpstr>
      <vt:lpstr>Wingdings</vt:lpstr>
      <vt:lpstr>DashVTI</vt:lpstr>
      <vt:lpstr>SIGN LANGUAGE INTERPRETER USING DEEP LEARNING</vt:lpstr>
      <vt:lpstr>PROBLEM STATEMENT</vt:lpstr>
      <vt:lpstr>ABSTRACT</vt:lpstr>
      <vt:lpstr>LITERATURE SURVEY</vt:lpstr>
      <vt:lpstr>LITERATURE SURVEY</vt:lpstr>
      <vt:lpstr>LITERATURE SURVEY</vt:lpstr>
      <vt:lpstr>LITERATURE SURVEY</vt:lpstr>
      <vt:lpstr>LITERATURE SURVEY</vt:lpstr>
      <vt:lpstr>ARCHITECHTURAL DIAGRAM</vt:lpstr>
      <vt:lpstr>SOFTWARE AND FRAMEWORKS</vt:lpstr>
      <vt:lpstr>MODULE 1: CREATING DATASET</vt:lpstr>
      <vt:lpstr>MODULE 2:  TRAINING A CNN ON THE CAPTURED DATASET</vt:lpstr>
      <vt:lpstr>MODULE 3:  PREDICTING THE DATA</vt:lpstr>
      <vt:lpstr>MODULE 4:   CONVERSION OF TEXT TO SIGN LANGUAGE</vt:lpstr>
      <vt:lpstr>MODULE 5:   USING NLP FOR TEXT/SIGN PREDICTION</vt:lpstr>
      <vt:lpstr>ANY QUERIES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Moaayed Farooq</cp:lastModifiedBy>
  <cp:revision>2</cp:revision>
  <dcterms:created xsi:type="dcterms:W3CDTF">2021-11-28T07:52:18Z</dcterms:created>
  <dcterms:modified xsi:type="dcterms:W3CDTF">2021-11-29T06:24:38Z</dcterms:modified>
</cp:coreProperties>
</file>